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5" r:id="rId4"/>
  </p:sldMasterIdLst>
  <p:notesMasterIdLst>
    <p:notesMasterId r:id="rId53"/>
  </p:notesMasterIdLst>
  <p:sldIdLst>
    <p:sldId id="256" r:id="rId5"/>
    <p:sldId id="259" r:id="rId6"/>
    <p:sldId id="260" r:id="rId7"/>
    <p:sldId id="261" r:id="rId8"/>
    <p:sldId id="262" r:id="rId9"/>
    <p:sldId id="263" r:id="rId10"/>
    <p:sldId id="264" r:id="rId11"/>
    <p:sldId id="327" r:id="rId12"/>
    <p:sldId id="265" r:id="rId13"/>
    <p:sldId id="266" r:id="rId14"/>
    <p:sldId id="293" r:id="rId15"/>
    <p:sldId id="276" r:id="rId16"/>
    <p:sldId id="277" r:id="rId17"/>
    <p:sldId id="278" r:id="rId18"/>
    <p:sldId id="270" r:id="rId19"/>
    <p:sldId id="279" r:id="rId20"/>
    <p:sldId id="281" r:id="rId21"/>
    <p:sldId id="282" r:id="rId22"/>
    <p:sldId id="283" r:id="rId23"/>
    <p:sldId id="284" r:id="rId24"/>
    <p:sldId id="269" r:id="rId25"/>
    <p:sldId id="285" r:id="rId26"/>
    <p:sldId id="322" r:id="rId27"/>
    <p:sldId id="286" r:id="rId28"/>
    <p:sldId id="321" r:id="rId29"/>
    <p:sldId id="288" r:id="rId30"/>
    <p:sldId id="267" r:id="rId31"/>
    <p:sldId id="289" r:id="rId32"/>
    <p:sldId id="290" r:id="rId33"/>
    <p:sldId id="291" r:id="rId34"/>
    <p:sldId id="294" r:id="rId35"/>
    <p:sldId id="295" r:id="rId36"/>
    <p:sldId id="296" r:id="rId37"/>
    <p:sldId id="297" r:id="rId38"/>
    <p:sldId id="274" r:id="rId39"/>
    <p:sldId id="275" r:id="rId40"/>
    <p:sldId id="299" r:id="rId41"/>
    <p:sldId id="301" r:id="rId42"/>
    <p:sldId id="303" r:id="rId43"/>
    <p:sldId id="305" r:id="rId44"/>
    <p:sldId id="304" r:id="rId45"/>
    <p:sldId id="306" r:id="rId46"/>
    <p:sldId id="308" r:id="rId47"/>
    <p:sldId id="309" r:id="rId48"/>
    <p:sldId id="317" r:id="rId49"/>
    <p:sldId id="320" r:id="rId50"/>
    <p:sldId id="287" r:id="rId51"/>
    <p:sldId id="326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483"/>
    <a:srgbClr val="145579"/>
    <a:srgbClr val="204E79"/>
    <a:srgbClr val="005493"/>
    <a:srgbClr val="F8F9FA"/>
    <a:srgbClr val="F2F2F2"/>
    <a:srgbClr val="121619"/>
    <a:srgbClr val="F7F3F2"/>
    <a:srgbClr val="F6F2FF"/>
    <a:srgbClr val="ED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3ADDC2-C4E9-4E21-A60E-09F8DDF10852}" v="389" dt="2024-01-21T00:20:11.26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6327"/>
  </p:normalViewPr>
  <p:slideViewPr>
    <p:cSldViewPr snapToGrid="0">
      <p:cViewPr varScale="1">
        <p:scale>
          <a:sx n="79" d="100"/>
          <a:sy n="79" d="100"/>
        </p:scale>
        <p:origin x="77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wen Randolph" userId="d8207bcd4c4ed8cf" providerId="LiveId" clId="{733ADDC2-C4E9-4E21-A60E-09F8DDF10852}"/>
    <pc:docChg chg="undo redo custSel addSld delSld modSld sldOrd">
      <pc:chgData name="Owen Randolph" userId="d8207bcd4c4ed8cf" providerId="LiveId" clId="{733ADDC2-C4E9-4E21-A60E-09F8DDF10852}" dt="2024-01-21T00:23:05.752" v="1027" actId="20577"/>
      <pc:docMkLst>
        <pc:docMk/>
      </pc:docMkLst>
      <pc:sldChg chg="addSp delSp modSp mod setBg addAnim delDesignElem">
        <pc:chgData name="Owen Randolph" userId="d8207bcd4c4ed8cf" providerId="LiveId" clId="{733ADDC2-C4E9-4E21-A60E-09F8DDF10852}" dt="2024-01-20T23:43:45.065" v="752"/>
        <pc:sldMkLst>
          <pc:docMk/>
          <pc:sldMk cId="3237914124" sldId="256"/>
        </pc:sldMkLst>
        <pc:spChg chg="mod">
          <ac:chgData name="Owen Randolph" userId="d8207bcd4c4ed8cf" providerId="LiveId" clId="{733ADDC2-C4E9-4E21-A60E-09F8DDF10852}" dt="2024-01-20T22:13:36.825" v="27" actId="20577"/>
          <ac:spMkLst>
            <pc:docMk/>
            <pc:sldMk cId="3237914124" sldId="256"/>
            <ac:spMk id="2" creationId="{2FE973FE-1F8B-4DED-8DC0-71E987678976}"/>
          </ac:spMkLst>
        </pc:spChg>
        <pc:spChg chg="mod">
          <ac:chgData name="Owen Randolph" userId="d8207bcd4c4ed8cf" providerId="LiveId" clId="{733ADDC2-C4E9-4E21-A60E-09F8DDF10852}" dt="2024-01-20T22:13:09.927" v="4" actId="26606"/>
          <ac:spMkLst>
            <pc:docMk/>
            <pc:sldMk cId="3237914124" sldId="256"/>
            <ac:spMk id="3" creationId="{93383873-F31C-4E31-B4BA-B40D502705CE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3237914124" sldId="256"/>
            <ac:spMk id="10" creationId="{E91DC736-0EF8-4F87-9146-EBF1D2EE4D3D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3237914124" sldId="256"/>
            <ac:spMk id="12" creationId="{097CD68E-23E3-4007-8847-CD0944C4F7BE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3237914124" sldId="256"/>
            <ac:spMk id="14" creationId="{AF2F604E-43BE-4DC3-B983-E071523364F8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3237914124" sldId="256"/>
            <ac:spMk id="16" creationId="{08C9B587-E65E-4B52-B37C-ABEBB6E87928}"/>
          </ac:spMkLst>
        </pc:spChg>
        <pc:picChg chg="add mod ord">
          <ac:chgData name="Owen Randolph" userId="d8207bcd4c4ed8cf" providerId="LiveId" clId="{733ADDC2-C4E9-4E21-A60E-09F8DDF10852}" dt="2024-01-20T22:13:09.927" v="4" actId="26606"/>
          <ac:picMkLst>
            <pc:docMk/>
            <pc:sldMk cId="3237914124" sldId="256"/>
            <ac:picMk id="5" creationId="{95ABA84F-960F-BE5C-9B55-DAFB673A0557}"/>
          </ac:picMkLst>
        </pc:picChg>
      </pc:sldChg>
      <pc:sldChg chg="addSp delSp modSp mod setBg delDesignElem">
        <pc:chgData name="Owen Randolph" userId="d8207bcd4c4ed8cf" providerId="LiveId" clId="{733ADDC2-C4E9-4E21-A60E-09F8DDF10852}" dt="2024-01-20T23:43:45.065" v="752"/>
        <pc:sldMkLst>
          <pc:docMk/>
          <pc:sldMk cId="4219535993" sldId="259"/>
        </pc:sldMkLst>
        <pc:spChg chg="mod">
          <ac:chgData name="Owen Randolph" userId="d8207bcd4c4ed8cf" providerId="LiveId" clId="{733ADDC2-C4E9-4E21-A60E-09F8DDF10852}" dt="2024-01-20T22:15:55.548" v="39" actId="403"/>
          <ac:spMkLst>
            <pc:docMk/>
            <pc:sldMk cId="4219535993" sldId="259"/>
            <ac:spMk id="2" creationId="{2873BEC0-94F5-4226-A9E7-51B66045EF49}"/>
          </ac:spMkLst>
        </pc:spChg>
        <pc:spChg chg="mod ord">
          <ac:chgData name="Owen Randolph" userId="d8207bcd4c4ed8cf" providerId="LiveId" clId="{733ADDC2-C4E9-4E21-A60E-09F8DDF10852}" dt="2024-01-20T22:15:08.395" v="32" actId="26606"/>
          <ac:spMkLst>
            <pc:docMk/>
            <pc:sldMk cId="4219535993" sldId="259"/>
            <ac:spMk id="4" creationId="{4AEA7475-929A-3C43-8710-21F8972039C8}"/>
          </ac:spMkLst>
        </pc:spChg>
        <pc:spChg chg="mod">
          <ac:chgData name="Owen Randolph" userId="d8207bcd4c4ed8cf" providerId="LiveId" clId="{733ADDC2-C4E9-4E21-A60E-09F8DDF10852}" dt="2024-01-20T22:15:46.950" v="36" actId="403"/>
          <ac:spMkLst>
            <pc:docMk/>
            <pc:sldMk cId="4219535993" sldId="259"/>
            <ac:spMk id="15" creationId="{1E754898-2E75-F643-867F-EE5BE8F1580A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4219535993" sldId="259"/>
            <ac:spMk id="20" creationId="{8FC9BE17-9A7B-462D-AE50-3D8777387304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4219535993" sldId="259"/>
            <ac:spMk id="22" creationId="{3EBE8569-6AEC-4B8C-8D53-2DE337CDBA65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4219535993" sldId="259"/>
            <ac:spMk id="24" creationId="{55D4142C-5077-457F-A6AD-3FECFDB39685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4219535993" sldId="259"/>
            <ac:spMk id="26" creationId="{7A5F0580-5EE9-419F-96EE-B6529EF6E7D0}"/>
          </ac:spMkLst>
        </pc:spChg>
        <pc:picChg chg="add mod ord">
          <ac:chgData name="Owen Randolph" userId="d8207bcd4c4ed8cf" providerId="LiveId" clId="{733ADDC2-C4E9-4E21-A60E-09F8DDF10852}" dt="2024-01-20T22:15:08.395" v="32" actId="26606"/>
          <ac:picMkLst>
            <pc:docMk/>
            <pc:sldMk cId="4219535993" sldId="259"/>
            <ac:picMk id="5" creationId="{21A8E21F-737C-6831-A87E-E509F45588E3}"/>
          </ac:picMkLst>
        </pc:picChg>
        <pc:picChg chg="del">
          <ac:chgData name="Owen Randolph" userId="d8207bcd4c4ed8cf" providerId="LiveId" clId="{733ADDC2-C4E9-4E21-A60E-09F8DDF10852}" dt="2024-01-20T22:14:58.988" v="31" actId="478"/>
          <ac:picMkLst>
            <pc:docMk/>
            <pc:sldMk cId="4219535993" sldId="259"/>
            <ac:picMk id="14" creationId="{AB620004-7A7B-1846-B8F9-E034BB7BD9FB}"/>
          </ac:picMkLst>
        </pc:picChg>
      </pc:sldChg>
      <pc:sldChg chg="addSp delSp modSp mod setBg delDesignElem">
        <pc:chgData name="Owen Randolph" userId="d8207bcd4c4ed8cf" providerId="LiveId" clId="{733ADDC2-C4E9-4E21-A60E-09F8DDF10852}" dt="2024-01-20T23:43:45.065" v="752"/>
        <pc:sldMkLst>
          <pc:docMk/>
          <pc:sldMk cId="886073172" sldId="260"/>
        </pc:sldMkLst>
        <pc:spChg chg="mod">
          <ac:chgData name="Owen Randolph" userId="d8207bcd4c4ed8cf" providerId="LiveId" clId="{733ADDC2-C4E9-4E21-A60E-09F8DDF10852}" dt="2024-01-20T22:59:34.665" v="409" actId="26606"/>
          <ac:spMkLst>
            <pc:docMk/>
            <pc:sldMk cId="886073172" sldId="260"/>
            <ac:spMk id="2" creationId="{2873BEC0-94F5-4226-A9E7-51B66045EF49}"/>
          </ac:spMkLst>
        </pc:spChg>
        <pc:spChg chg="mod ord">
          <ac:chgData name="Owen Randolph" userId="d8207bcd4c4ed8cf" providerId="LiveId" clId="{733ADDC2-C4E9-4E21-A60E-09F8DDF10852}" dt="2024-01-20T23:43:45.065" v="752"/>
          <ac:spMkLst>
            <pc:docMk/>
            <pc:sldMk cId="886073172" sldId="260"/>
            <ac:spMk id="4" creationId="{8D4F58D4-A60E-214E-8C16-CD93F57F9918}"/>
          </ac:spMkLst>
        </pc:spChg>
        <pc:spChg chg="mod">
          <ac:chgData name="Owen Randolph" userId="d8207bcd4c4ed8cf" providerId="LiveId" clId="{733ADDC2-C4E9-4E21-A60E-09F8DDF10852}" dt="2024-01-20T22:59:34.665" v="409" actId="26606"/>
          <ac:spMkLst>
            <pc:docMk/>
            <pc:sldMk cId="886073172" sldId="260"/>
            <ac:spMk id="5" creationId="{A41CA137-23BE-D343-A99F-678FC4485915}"/>
          </ac:spMkLst>
        </pc:spChg>
        <pc:spChg chg="add del">
          <ac:chgData name="Owen Randolph" userId="d8207bcd4c4ed8cf" providerId="LiveId" clId="{733ADDC2-C4E9-4E21-A60E-09F8DDF10852}" dt="2024-01-20T22:19:35.702" v="51" actId="26606"/>
          <ac:spMkLst>
            <pc:docMk/>
            <pc:sldMk cId="886073172" sldId="260"/>
            <ac:spMk id="12" creationId="{7C432AFE-B3D2-4BFF-BF8F-96C27AFF1AC7}"/>
          </ac:spMkLst>
        </pc:spChg>
        <pc:spChg chg="add del">
          <ac:chgData name="Owen Randolph" userId="d8207bcd4c4ed8cf" providerId="LiveId" clId="{733ADDC2-C4E9-4E21-A60E-09F8DDF10852}" dt="2024-01-20T22:19:35.702" v="51" actId="26606"/>
          <ac:spMkLst>
            <pc:docMk/>
            <pc:sldMk cId="886073172" sldId="260"/>
            <ac:spMk id="14" creationId="{AF2F604E-43BE-4DC3-B983-E071523364F8}"/>
          </ac:spMkLst>
        </pc:spChg>
        <pc:spChg chg="add del">
          <ac:chgData name="Owen Randolph" userId="d8207bcd4c4ed8cf" providerId="LiveId" clId="{733ADDC2-C4E9-4E21-A60E-09F8DDF10852}" dt="2024-01-20T22:19:35.702" v="51" actId="26606"/>
          <ac:spMkLst>
            <pc:docMk/>
            <pc:sldMk cId="886073172" sldId="260"/>
            <ac:spMk id="16" creationId="{08C9B587-E65E-4B52-B37C-ABEBB6E87928}"/>
          </ac:spMkLst>
        </pc:spChg>
        <pc:spChg chg="add del">
          <ac:chgData name="Owen Randolph" userId="d8207bcd4c4ed8cf" providerId="LiveId" clId="{733ADDC2-C4E9-4E21-A60E-09F8DDF10852}" dt="2024-01-20T22:59:34.665" v="409" actId="26606"/>
          <ac:spMkLst>
            <pc:docMk/>
            <pc:sldMk cId="886073172" sldId="260"/>
            <ac:spMk id="18" creationId="{04812C46-200A-4DEB-A05E-3ED6C68C2387}"/>
          </ac:spMkLst>
        </pc:spChg>
        <pc:spChg chg="add del">
          <ac:chgData name="Owen Randolph" userId="d8207bcd4c4ed8cf" providerId="LiveId" clId="{733ADDC2-C4E9-4E21-A60E-09F8DDF10852}" dt="2024-01-20T22:59:34.665" v="409" actId="26606"/>
          <ac:spMkLst>
            <pc:docMk/>
            <pc:sldMk cId="886073172" sldId="260"/>
            <ac:spMk id="19" creationId="{D1EA859B-E555-4109-94F3-6700E046E008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886073172" sldId="260"/>
            <ac:spMk id="24" creationId="{04812C46-200A-4DEB-A05E-3ED6C68C2387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886073172" sldId="260"/>
            <ac:spMk id="26" creationId="{D1EA859B-E555-4109-94F3-6700E046E008}"/>
          </ac:spMkLst>
        </pc:spChg>
        <pc:picChg chg="del">
          <ac:chgData name="Owen Randolph" userId="d8207bcd4c4ed8cf" providerId="LiveId" clId="{733ADDC2-C4E9-4E21-A60E-09F8DDF10852}" dt="2024-01-20T22:16:19.478" v="40" actId="478"/>
          <ac:picMkLst>
            <pc:docMk/>
            <pc:sldMk cId="886073172" sldId="260"/>
            <ac:picMk id="6" creationId="{E4BF18C2-9175-0F42-907F-F0BF5659D2DB}"/>
          </ac:picMkLst>
        </pc:picChg>
        <pc:picChg chg="add mod ord">
          <ac:chgData name="Owen Randolph" userId="d8207bcd4c4ed8cf" providerId="LiveId" clId="{733ADDC2-C4E9-4E21-A60E-09F8DDF10852}" dt="2024-01-20T22:59:34.665" v="409" actId="26606"/>
          <ac:picMkLst>
            <pc:docMk/>
            <pc:sldMk cId="886073172" sldId="260"/>
            <ac:picMk id="7" creationId="{02039B6D-3617-9509-CDD9-BCC5C83DECFA}"/>
          </ac:picMkLst>
        </pc:picChg>
      </pc:sldChg>
      <pc:sldChg chg="addSp delSp modSp mod setBg delDesignElem">
        <pc:chgData name="Owen Randolph" userId="d8207bcd4c4ed8cf" providerId="LiveId" clId="{733ADDC2-C4E9-4E21-A60E-09F8DDF10852}" dt="2024-01-20T23:43:45.065" v="752"/>
        <pc:sldMkLst>
          <pc:docMk/>
          <pc:sldMk cId="3053275682" sldId="261"/>
        </pc:sldMkLst>
        <pc:spChg chg="mod">
          <ac:chgData name="Owen Randolph" userId="d8207bcd4c4ed8cf" providerId="LiveId" clId="{733ADDC2-C4E9-4E21-A60E-09F8DDF10852}" dt="2024-01-20T22:59:58.460" v="410" actId="26606"/>
          <ac:spMkLst>
            <pc:docMk/>
            <pc:sldMk cId="3053275682" sldId="261"/>
            <ac:spMk id="2" creationId="{2873BEC0-94F5-4226-A9E7-51B66045EF49}"/>
          </ac:spMkLst>
        </pc:spChg>
        <pc:spChg chg="mod ord">
          <ac:chgData name="Owen Randolph" userId="d8207bcd4c4ed8cf" providerId="LiveId" clId="{733ADDC2-C4E9-4E21-A60E-09F8DDF10852}" dt="2024-01-20T23:43:45.065" v="752"/>
          <ac:spMkLst>
            <pc:docMk/>
            <pc:sldMk cId="3053275682" sldId="261"/>
            <ac:spMk id="4" creationId="{A311C53D-47D8-7B4A-B568-D9C50E110CC0}"/>
          </ac:spMkLst>
        </pc:spChg>
        <pc:spChg chg="mod">
          <ac:chgData name="Owen Randolph" userId="d8207bcd4c4ed8cf" providerId="LiveId" clId="{733ADDC2-C4E9-4E21-A60E-09F8DDF10852}" dt="2024-01-20T22:59:58.460" v="410" actId="26606"/>
          <ac:spMkLst>
            <pc:docMk/>
            <pc:sldMk cId="3053275682" sldId="261"/>
            <ac:spMk id="8" creationId="{C7B9C153-C85C-3240-8E7E-523FBC004564}"/>
          </ac:spMkLst>
        </pc:spChg>
        <pc:spChg chg="add del">
          <ac:chgData name="Owen Randolph" userId="d8207bcd4c4ed8cf" providerId="LiveId" clId="{733ADDC2-C4E9-4E21-A60E-09F8DDF10852}" dt="2024-01-20T22:23:30.345" v="72" actId="26606"/>
          <ac:spMkLst>
            <pc:docMk/>
            <pc:sldMk cId="3053275682" sldId="261"/>
            <ac:spMk id="13" creationId="{04812C46-200A-4DEB-A05E-3ED6C68C2387}"/>
          </ac:spMkLst>
        </pc:spChg>
        <pc:spChg chg="add del">
          <ac:chgData name="Owen Randolph" userId="d8207bcd4c4ed8cf" providerId="LiveId" clId="{733ADDC2-C4E9-4E21-A60E-09F8DDF10852}" dt="2024-01-20T22:23:30.345" v="72" actId="26606"/>
          <ac:spMkLst>
            <pc:docMk/>
            <pc:sldMk cId="3053275682" sldId="261"/>
            <ac:spMk id="15" creationId="{D1EA859B-E555-4109-94F3-6700E046E008}"/>
          </ac:spMkLst>
        </pc:spChg>
        <pc:spChg chg="add del">
          <ac:chgData name="Owen Randolph" userId="d8207bcd4c4ed8cf" providerId="LiveId" clId="{733ADDC2-C4E9-4E21-A60E-09F8DDF10852}" dt="2024-01-20T22:59:58.460" v="410" actId="26606"/>
          <ac:spMkLst>
            <pc:docMk/>
            <pc:sldMk cId="3053275682" sldId="261"/>
            <ac:spMk id="20" creationId="{04812C46-200A-4DEB-A05E-3ED6C68C2387}"/>
          </ac:spMkLst>
        </pc:spChg>
        <pc:spChg chg="add del">
          <ac:chgData name="Owen Randolph" userId="d8207bcd4c4ed8cf" providerId="LiveId" clId="{733ADDC2-C4E9-4E21-A60E-09F8DDF10852}" dt="2024-01-20T22:59:58.460" v="410" actId="26606"/>
          <ac:spMkLst>
            <pc:docMk/>
            <pc:sldMk cId="3053275682" sldId="261"/>
            <ac:spMk id="22" creationId="{D1EA859B-E555-4109-94F3-6700E046E008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3053275682" sldId="261"/>
            <ac:spMk id="27" creationId="{04812C46-200A-4DEB-A05E-3ED6C68C2387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3053275682" sldId="261"/>
            <ac:spMk id="29" creationId="{D1EA859B-E555-4109-94F3-6700E046E008}"/>
          </ac:spMkLst>
        </pc:spChg>
        <pc:picChg chg="add del mod ord">
          <ac:chgData name="Owen Randolph" userId="d8207bcd4c4ed8cf" providerId="LiveId" clId="{733ADDC2-C4E9-4E21-A60E-09F8DDF10852}" dt="2024-01-20T22:22:38.586" v="68" actId="478"/>
          <ac:picMkLst>
            <pc:docMk/>
            <pc:sldMk cId="3053275682" sldId="261"/>
            <ac:picMk id="5" creationId="{3415EA33-D3EB-0959-99C2-14AB0B447C36}"/>
          </ac:picMkLst>
        </pc:picChg>
        <pc:picChg chg="del">
          <ac:chgData name="Owen Randolph" userId="d8207bcd4c4ed8cf" providerId="LiveId" clId="{733ADDC2-C4E9-4E21-A60E-09F8DDF10852}" dt="2024-01-20T22:20:41.758" v="63" actId="478"/>
          <ac:picMkLst>
            <pc:docMk/>
            <pc:sldMk cId="3053275682" sldId="261"/>
            <ac:picMk id="7" creationId="{F57D2AAC-90A4-4846-970F-EEFF077D0406}"/>
          </ac:picMkLst>
        </pc:picChg>
        <pc:picChg chg="add mod ord">
          <ac:chgData name="Owen Randolph" userId="d8207bcd4c4ed8cf" providerId="LiveId" clId="{733ADDC2-C4E9-4E21-A60E-09F8DDF10852}" dt="2024-01-20T22:59:58.460" v="410" actId="26606"/>
          <ac:picMkLst>
            <pc:docMk/>
            <pc:sldMk cId="3053275682" sldId="261"/>
            <ac:picMk id="9" creationId="{AD54167A-8C71-90F2-5DBF-EB6D879BB071}"/>
          </ac:picMkLst>
        </pc:picChg>
      </pc:sldChg>
      <pc:sldChg chg="addSp delSp modSp mod setBg delDesignElem">
        <pc:chgData name="Owen Randolph" userId="d8207bcd4c4ed8cf" providerId="LiveId" clId="{733ADDC2-C4E9-4E21-A60E-09F8DDF10852}" dt="2024-01-20T23:43:45.065" v="752"/>
        <pc:sldMkLst>
          <pc:docMk/>
          <pc:sldMk cId="1553432724" sldId="262"/>
        </pc:sldMkLst>
        <pc:spChg chg="mod">
          <ac:chgData name="Owen Randolph" userId="d8207bcd4c4ed8cf" providerId="LiveId" clId="{733ADDC2-C4E9-4E21-A60E-09F8DDF10852}" dt="2024-01-20T22:30:13.029" v="76" actId="26606"/>
          <ac:spMkLst>
            <pc:docMk/>
            <pc:sldMk cId="1553432724" sldId="262"/>
            <ac:spMk id="2" creationId="{2873BEC0-94F5-4226-A9E7-51B66045EF49}"/>
          </ac:spMkLst>
        </pc:spChg>
        <pc:spChg chg="mod ord">
          <ac:chgData name="Owen Randolph" userId="d8207bcd4c4ed8cf" providerId="LiveId" clId="{733ADDC2-C4E9-4E21-A60E-09F8DDF10852}" dt="2024-01-20T23:43:45.065" v="752"/>
          <ac:spMkLst>
            <pc:docMk/>
            <pc:sldMk cId="1553432724" sldId="262"/>
            <ac:spMk id="4" creationId="{B892CF01-5F8F-9D43-96B9-A581954BA94A}"/>
          </ac:spMkLst>
        </pc:spChg>
        <pc:spChg chg="mod">
          <ac:chgData name="Owen Randolph" userId="d8207bcd4c4ed8cf" providerId="LiveId" clId="{733ADDC2-C4E9-4E21-A60E-09F8DDF10852}" dt="2024-01-20T22:30:13.029" v="76" actId="26606"/>
          <ac:spMkLst>
            <pc:docMk/>
            <pc:sldMk cId="1553432724" sldId="262"/>
            <ac:spMk id="8" creationId="{C7B9C153-C85C-3240-8E7E-523FBC004564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1553432724" sldId="262"/>
            <ac:spMk id="13" creationId="{04812C46-200A-4DEB-A05E-3ED6C68C2387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1553432724" sldId="262"/>
            <ac:spMk id="15" creationId="{D1EA859B-E555-4109-94F3-6700E046E008}"/>
          </ac:spMkLst>
        </pc:spChg>
        <pc:picChg chg="del">
          <ac:chgData name="Owen Randolph" userId="d8207bcd4c4ed8cf" providerId="LiveId" clId="{733ADDC2-C4E9-4E21-A60E-09F8DDF10852}" dt="2024-01-20T22:18:18.463" v="44" actId="478"/>
          <ac:picMkLst>
            <pc:docMk/>
            <pc:sldMk cId="1553432724" sldId="262"/>
            <ac:picMk id="5" creationId="{D67BC1C6-7E6A-1F48-8526-B99806B6E370}"/>
          </ac:picMkLst>
        </pc:picChg>
        <pc:picChg chg="add mod ord">
          <ac:chgData name="Owen Randolph" userId="d8207bcd4c4ed8cf" providerId="LiveId" clId="{733ADDC2-C4E9-4E21-A60E-09F8DDF10852}" dt="2024-01-20T22:30:13.029" v="76" actId="26606"/>
          <ac:picMkLst>
            <pc:docMk/>
            <pc:sldMk cId="1553432724" sldId="262"/>
            <ac:picMk id="6" creationId="{0D92A8CF-F142-E241-7B3F-821DCD1B672E}"/>
          </ac:picMkLst>
        </pc:picChg>
      </pc:sldChg>
      <pc:sldChg chg="addSp delSp modSp mod setBg">
        <pc:chgData name="Owen Randolph" userId="d8207bcd4c4ed8cf" providerId="LiveId" clId="{733ADDC2-C4E9-4E21-A60E-09F8DDF10852}" dt="2024-01-20T23:43:45.065" v="752"/>
        <pc:sldMkLst>
          <pc:docMk/>
          <pc:sldMk cId="3288665831" sldId="263"/>
        </pc:sldMkLst>
        <pc:spChg chg="mod">
          <ac:chgData name="Owen Randolph" userId="d8207bcd4c4ed8cf" providerId="LiveId" clId="{733ADDC2-C4E9-4E21-A60E-09F8DDF10852}" dt="2024-01-20T22:37:02.179" v="208" actId="122"/>
          <ac:spMkLst>
            <pc:docMk/>
            <pc:sldMk cId="3288665831" sldId="263"/>
            <ac:spMk id="2" creationId="{65F66AA8-EBEF-5C40-A8EA-9C70243211B5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288665831" sldId="263"/>
            <ac:spMk id="5" creationId="{1B07C49E-AFFC-EC46-8930-E4D428F5F943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288665831" sldId="263"/>
            <ac:spMk id="6" creationId="{772D0411-8FF8-C540-84AE-DBA0703D368C}"/>
          </ac:spMkLst>
        </pc:spChg>
        <pc:picChg chg="add del mod">
          <ac:chgData name="Owen Randolph" userId="d8207bcd4c4ed8cf" providerId="LiveId" clId="{733ADDC2-C4E9-4E21-A60E-09F8DDF10852}" dt="2024-01-20T22:34:33.158" v="94" actId="478"/>
          <ac:picMkLst>
            <pc:docMk/>
            <pc:sldMk cId="3288665831" sldId="263"/>
            <ac:picMk id="7" creationId="{7D17A824-D48B-D79E-02D1-32791D782B30}"/>
          </ac:picMkLst>
        </pc:picChg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2987552906" sldId="264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987552906" sldId="264"/>
            <ac:spMk id="2" creationId="{65F66AA8-EBEF-5C40-A8EA-9C70243211B5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987552906" sldId="264"/>
            <ac:spMk id="4" creationId="{EE021CA9-7CB7-1046-8FA0-21F127C19A59}"/>
          </ac:spMkLst>
        </pc:spChg>
      </pc:sldChg>
      <pc:sldChg chg="modSp mod setBg">
        <pc:chgData name="Owen Randolph" userId="d8207bcd4c4ed8cf" providerId="LiveId" clId="{733ADDC2-C4E9-4E21-A60E-09F8DDF10852}" dt="2024-01-20T23:43:45.065" v="752"/>
        <pc:sldMkLst>
          <pc:docMk/>
          <pc:sldMk cId="1578726356" sldId="265"/>
        </pc:sldMkLst>
        <pc:spChg chg="mod">
          <ac:chgData name="Owen Randolph" userId="d8207bcd4c4ed8cf" providerId="LiveId" clId="{733ADDC2-C4E9-4E21-A60E-09F8DDF10852}" dt="2024-01-20T22:47:53.203" v="378" actId="255"/>
          <ac:spMkLst>
            <pc:docMk/>
            <pc:sldMk cId="1578726356" sldId="265"/>
            <ac:spMk id="2" creationId="{65F66AA8-EBEF-5C40-A8EA-9C70243211B5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578726356" sldId="265"/>
            <ac:spMk id="4" creationId="{617B1B70-690D-5945-90C2-196E1304B45D}"/>
          </ac:spMkLst>
        </pc:spChg>
        <pc:spChg chg="mod">
          <ac:chgData name="Owen Randolph" userId="d8207bcd4c4ed8cf" providerId="LiveId" clId="{733ADDC2-C4E9-4E21-A60E-09F8DDF10852}" dt="2024-01-20T22:55:10.508" v="392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Owen Randolph" userId="d8207bcd4c4ed8cf" providerId="LiveId" clId="{733ADDC2-C4E9-4E21-A60E-09F8DDF10852}" dt="2024-01-20T23:43:45.065" v="752"/>
        <pc:sldMkLst>
          <pc:docMk/>
          <pc:sldMk cId="779971636" sldId="266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779971636" sldId="266"/>
            <ac:spMk id="4" creationId="{2C4E03D3-761E-7549-A4C6-7E585EBC4F01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779971636" sldId="266"/>
            <ac:spMk id="5" creationId="{1B07C49E-AFFC-EC46-8930-E4D428F5F943}"/>
          </ac:spMkLst>
        </pc:spChg>
      </pc:sldChg>
      <pc:sldChg chg="modSp mod setBg">
        <pc:chgData name="Owen Randolph" userId="d8207bcd4c4ed8cf" providerId="LiveId" clId="{733ADDC2-C4E9-4E21-A60E-09F8DDF10852}" dt="2024-01-21T00:00:02.252" v="825" actId="20577"/>
        <pc:sldMkLst>
          <pc:docMk/>
          <pc:sldMk cId="1064416729" sldId="267"/>
        </pc:sldMkLst>
        <pc:spChg chg="mod">
          <ac:chgData name="Owen Randolph" userId="d8207bcd4c4ed8cf" providerId="LiveId" clId="{733ADDC2-C4E9-4E21-A60E-09F8DDF10852}" dt="2024-01-20T23:57:32.282" v="809" actId="20577"/>
          <ac:spMkLst>
            <pc:docMk/>
            <pc:sldMk cId="1064416729" sldId="267"/>
            <ac:spMk id="2" creationId="{65F66AA8-EBEF-5C40-A8EA-9C70243211B5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064416729" sldId="267"/>
            <ac:spMk id="4" creationId="{2A653FF5-A73E-9642-A9AD-7478F728492E}"/>
          </ac:spMkLst>
        </pc:spChg>
        <pc:spChg chg="mod">
          <ac:chgData name="Owen Randolph" userId="d8207bcd4c4ed8cf" providerId="LiveId" clId="{733ADDC2-C4E9-4E21-A60E-09F8DDF10852}" dt="2024-01-21T00:00:02.252" v="825" actId="20577"/>
          <ac:spMkLst>
            <pc:docMk/>
            <pc:sldMk cId="1064416729" sldId="267"/>
            <ac:spMk id="5" creationId="{1B07C49E-AFFC-EC46-8930-E4D428F5F943}"/>
          </ac:spMkLst>
        </pc:spChg>
      </pc:sldChg>
      <pc:sldChg chg="modSp mod">
        <pc:chgData name="Owen Randolph" userId="d8207bcd4c4ed8cf" providerId="LiveId" clId="{733ADDC2-C4E9-4E21-A60E-09F8DDF10852}" dt="2024-01-20T23:43:45.065" v="752"/>
        <pc:sldMkLst>
          <pc:docMk/>
          <pc:sldMk cId="3865605948" sldId="269"/>
        </pc:sldMkLst>
        <pc:spChg chg="mod">
          <ac:chgData name="Owen Randolph" userId="d8207bcd4c4ed8cf" providerId="LiveId" clId="{733ADDC2-C4E9-4E21-A60E-09F8DDF10852}" dt="2024-01-20T23:29:40.721" v="667" actId="14100"/>
          <ac:spMkLst>
            <pc:docMk/>
            <pc:sldMk cId="3865605948" sldId="269"/>
            <ac:spMk id="2" creationId="{C30AE64D-9BFF-4C49-BEEE-CC19604A31D1}"/>
          </ac:spMkLst>
        </pc:spChg>
        <pc:spChg chg="mod">
          <ac:chgData name="Owen Randolph" userId="d8207bcd4c4ed8cf" providerId="LiveId" clId="{733ADDC2-C4E9-4E21-A60E-09F8DDF10852}" dt="2024-01-20T23:30:14.192" v="675" actId="1076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865605948" sldId="269"/>
            <ac:spMk id="5" creationId="{31BF7889-073A-E045-A3F2-45D63BD0FDC0}"/>
          </ac:spMkLst>
        </pc:spChg>
      </pc:sldChg>
      <pc:sldChg chg="modSp mod">
        <pc:chgData name="Owen Randolph" userId="d8207bcd4c4ed8cf" providerId="LiveId" clId="{733ADDC2-C4E9-4E21-A60E-09F8DDF10852}" dt="2024-01-20T23:43:45.065" v="752"/>
        <pc:sldMkLst>
          <pc:docMk/>
          <pc:sldMk cId="2727850971" sldId="270"/>
        </pc:sldMkLst>
        <pc:spChg chg="mod">
          <ac:chgData name="Owen Randolph" userId="d8207bcd4c4ed8cf" providerId="LiveId" clId="{733ADDC2-C4E9-4E21-A60E-09F8DDF10852}" dt="2024-01-20T23:03:42.203" v="592" actId="20577"/>
          <ac:spMkLst>
            <pc:docMk/>
            <pc:sldMk cId="2727850971" sldId="270"/>
            <ac:spMk id="2" creationId="{65F66AA8-EBEF-5C40-A8EA-9C70243211B5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727850971" sldId="270"/>
            <ac:spMk id="4" creationId="{D528596A-0847-664A-9D47-5096383E5E09}"/>
          </ac:spMkLst>
        </pc:spChg>
      </pc:sldChg>
      <pc:sldChg chg="addSp delSp modSp mod setBg">
        <pc:chgData name="Owen Randolph" userId="d8207bcd4c4ed8cf" providerId="LiveId" clId="{733ADDC2-C4E9-4E21-A60E-09F8DDF10852}" dt="2024-01-21T00:20:27.850" v="1008" actId="27636"/>
        <pc:sldMkLst>
          <pc:docMk/>
          <pc:sldMk cId="1630123617" sldId="274"/>
        </pc:sldMkLst>
        <pc:spChg chg="mod">
          <ac:chgData name="Owen Randolph" userId="d8207bcd4c4ed8cf" providerId="LiveId" clId="{733ADDC2-C4E9-4E21-A60E-09F8DDF10852}" dt="2024-01-21T00:20:13.704" v="1004" actId="26606"/>
          <ac:spMkLst>
            <pc:docMk/>
            <pc:sldMk cId="1630123617" sldId="274"/>
            <ac:spMk id="2" creationId="{2873BEC0-94F5-4226-A9E7-51B66045EF49}"/>
          </ac:spMkLst>
        </pc:spChg>
        <pc:spChg chg="mod">
          <ac:chgData name="Owen Randolph" userId="d8207bcd4c4ed8cf" providerId="LiveId" clId="{733ADDC2-C4E9-4E21-A60E-09F8DDF10852}" dt="2024-01-21T00:20:13.704" v="1004" actId="26606"/>
          <ac:spMkLst>
            <pc:docMk/>
            <pc:sldMk cId="1630123617" sldId="274"/>
            <ac:spMk id="3" creationId="{3E7A8112-ED0F-7E36-D199-A2DE9D809282}"/>
          </ac:spMkLst>
        </pc:spChg>
        <pc:spChg chg="mod">
          <ac:chgData name="Owen Randolph" userId="d8207bcd4c4ed8cf" providerId="LiveId" clId="{733ADDC2-C4E9-4E21-A60E-09F8DDF10852}" dt="2024-01-21T00:20:13.704" v="1004" actId="26606"/>
          <ac:spMkLst>
            <pc:docMk/>
            <pc:sldMk cId="1630123617" sldId="274"/>
            <ac:spMk id="4" creationId="{8DA56319-AADE-D741-AA33-1311B7CA8C0C}"/>
          </ac:spMkLst>
        </pc:spChg>
        <pc:spChg chg="mod">
          <ac:chgData name="Owen Randolph" userId="d8207bcd4c4ed8cf" providerId="LiveId" clId="{733ADDC2-C4E9-4E21-A60E-09F8DDF10852}" dt="2024-01-21T00:20:27.850" v="1008" actId="27636"/>
          <ac:spMkLst>
            <pc:docMk/>
            <pc:sldMk cId="1630123617" sldId="274"/>
            <ac:spMk id="5" creationId="{28684E62-A9F8-4E7A-AB01-78893062A1B4}"/>
          </ac:spMkLst>
        </pc:spChg>
        <pc:spChg chg="add del mod">
          <ac:chgData name="Owen Randolph" userId="d8207bcd4c4ed8cf" providerId="LiveId" clId="{733ADDC2-C4E9-4E21-A60E-09F8DDF10852}" dt="2024-01-21T00:13:42.854" v="910" actId="478"/>
          <ac:spMkLst>
            <pc:docMk/>
            <pc:sldMk cId="1630123617" sldId="274"/>
            <ac:spMk id="8" creationId="{BB2C5910-77BA-8379-DF03-67650DDCC8AA}"/>
          </ac:spMkLst>
        </pc:spChg>
        <pc:spChg chg="add del mod">
          <ac:chgData name="Owen Randolph" userId="d8207bcd4c4ed8cf" providerId="LiveId" clId="{733ADDC2-C4E9-4E21-A60E-09F8DDF10852}" dt="2024-01-21T00:20:01.047" v="1000" actId="478"/>
          <ac:spMkLst>
            <pc:docMk/>
            <pc:sldMk cId="1630123617" sldId="274"/>
            <ac:spMk id="13" creationId="{AC58F40F-60D8-9D42-0F30-BD2DB0B47224}"/>
          </ac:spMkLst>
        </pc:spChg>
        <pc:spChg chg="add">
          <ac:chgData name="Owen Randolph" userId="d8207bcd4c4ed8cf" providerId="LiveId" clId="{733ADDC2-C4E9-4E21-A60E-09F8DDF10852}" dt="2024-01-21T00:20:13.704" v="1004" actId="26606"/>
          <ac:spMkLst>
            <pc:docMk/>
            <pc:sldMk cId="1630123617" sldId="274"/>
            <ac:spMk id="20" creationId="{04812C46-200A-4DEB-A05E-3ED6C68C2387}"/>
          </ac:spMkLst>
        </pc:spChg>
        <pc:spChg chg="add">
          <ac:chgData name="Owen Randolph" userId="d8207bcd4c4ed8cf" providerId="LiveId" clId="{733ADDC2-C4E9-4E21-A60E-09F8DDF10852}" dt="2024-01-21T00:20:13.704" v="1004" actId="26606"/>
          <ac:spMkLst>
            <pc:docMk/>
            <pc:sldMk cId="1630123617" sldId="274"/>
            <ac:spMk id="22" creationId="{D1EA859B-E555-4109-94F3-6700E046E008}"/>
          </ac:spMkLst>
        </pc:spChg>
        <pc:picChg chg="del">
          <ac:chgData name="Owen Randolph" userId="d8207bcd4c4ed8cf" providerId="LiveId" clId="{733ADDC2-C4E9-4E21-A60E-09F8DDF10852}" dt="2024-01-21T00:13:39.065" v="909" actId="478"/>
          <ac:picMkLst>
            <pc:docMk/>
            <pc:sldMk cId="1630123617" sldId="274"/>
            <ac:picMk id="6" creationId="{5E013141-2139-434F-83AB-CF1C80A7AC4A}"/>
          </ac:picMkLst>
        </pc:picChg>
        <pc:picChg chg="add del mod">
          <ac:chgData name="Owen Randolph" userId="d8207bcd4c4ed8cf" providerId="LiveId" clId="{733ADDC2-C4E9-4E21-A60E-09F8DDF10852}" dt="2024-01-21T00:16:26.578" v="925" actId="478"/>
          <ac:picMkLst>
            <pc:docMk/>
            <pc:sldMk cId="1630123617" sldId="274"/>
            <ac:picMk id="10" creationId="{56E15499-9FB2-8236-7C79-F63BF767B539}"/>
          </ac:picMkLst>
        </pc:picChg>
        <pc:picChg chg="add del mod">
          <ac:chgData name="Owen Randolph" userId="d8207bcd4c4ed8cf" providerId="LiveId" clId="{733ADDC2-C4E9-4E21-A60E-09F8DDF10852}" dt="2024-01-21T00:17:42.015" v="933" actId="478"/>
          <ac:picMkLst>
            <pc:docMk/>
            <pc:sldMk cId="1630123617" sldId="274"/>
            <ac:picMk id="12" creationId="{77C113A3-64C8-EDDC-022D-676569B999E4}"/>
          </ac:picMkLst>
        </pc:picChg>
        <pc:picChg chg="add mod ord">
          <ac:chgData name="Owen Randolph" userId="d8207bcd4c4ed8cf" providerId="LiveId" clId="{733ADDC2-C4E9-4E21-A60E-09F8DDF10852}" dt="2024-01-21T00:20:17.174" v="1006" actId="962"/>
          <ac:picMkLst>
            <pc:docMk/>
            <pc:sldMk cId="1630123617" sldId="274"/>
            <ac:picMk id="15" creationId="{3BF3F968-418F-FF87-F053-CE645F4DD59C}"/>
          </ac:picMkLst>
        </pc:picChg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3410008520" sldId="275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410008520" sldId="275"/>
            <ac:spMk id="2" creationId="{2873BEC0-94F5-4226-A9E7-51B66045EF49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410008520" sldId="275"/>
            <ac:spMk id="6" creationId="{E7525D5A-386D-C541-9D42-BBDEA82289E4}"/>
          </ac:spMkLst>
        </pc:spChg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148114319" sldId="276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48114319" sldId="276"/>
            <ac:spMk id="4" creationId="{9ADB26FF-76AA-124F-92D8-C93C45D216A8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mod setBg delDesignElem">
        <pc:chgData name="Owen Randolph" userId="d8207bcd4c4ed8cf" providerId="LiveId" clId="{733ADDC2-C4E9-4E21-A60E-09F8DDF10852}" dt="2024-01-20T23:43:45.065" v="752"/>
        <pc:sldMkLst>
          <pc:docMk/>
          <pc:sldMk cId="321008965" sldId="277"/>
        </pc:sldMkLst>
        <pc:spChg chg="mod">
          <ac:chgData name="Owen Randolph" userId="d8207bcd4c4ed8cf" providerId="LiveId" clId="{733ADDC2-C4E9-4E21-A60E-09F8DDF10852}" dt="2024-01-20T22:58:03.261" v="406" actId="255"/>
          <ac:spMkLst>
            <pc:docMk/>
            <pc:sldMk cId="321008965" sldId="277"/>
            <ac:spMk id="2" creationId="{2873BEC0-94F5-4226-A9E7-51B66045EF49}"/>
          </ac:spMkLst>
        </pc:spChg>
        <pc:spChg chg="mod ord">
          <ac:chgData name="Owen Randolph" userId="d8207bcd4c4ed8cf" providerId="LiveId" clId="{733ADDC2-C4E9-4E21-A60E-09F8DDF10852}" dt="2024-01-20T23:43:45.065" v="752"/>
          <ac:spMkLst>
            <pc:docMk/>
            <pc:sldMk cId="321008965" sldId="277"/>
            <ac:spMk id="4" creationId="{3D45C363-925C-9E48-86B0-27D7D36E50D6}"/>
          </ac:spMkLst>
        </pc:spChg>
        <pc:spChg chg="mod">
          <ac:chgData name="Owen Randolph" userId="d8207bcd4c4ed8cf" providerId="LiveId" clId="{733ADDC2-C4E9-4E21-A60E-09F8DDF10852}" dt="2024-01-20T22:57:53.153" v="405" actId="26606"/>
          <ac:spMkLst>
            <pc:docMk/>
            <pc:sldMk cId="321008965" sldId="277"/>
            <ac:spMk id="8" creationId="{C7B9C153-C85C-3240-8E7E-523FBC004564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321008965" sldId="277"/>
            <ac:spMk id="13" creationId="{04812C46-200A-4DEB-A05E-3ED6C68C2387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321008965" sldId="277"/>
            <ac:spMk id="15" creationId="{D1EA859B-E555-4109-94F3-6700E046E008}"/>
          </ac:spMkLst>
        </pc:spChg>
        <pc:picChg chg="del">
          <ac:chgData name="Owen Randolph" userId="d8207bcd4c4ed8cf" providerId="LiveId" clId="{733ADDC2-C4E9-4E21-A60E-09F8DDF10852}" dt="2024-01-20T22:57:18.560" v="398" actId="478"/>
          <ac:picMkLst>
            <pc:docMk/>
            <pc:sldMk cId="321008965" sldId="277"/>
            <ac:picMk id="5" creationId="{D67BC1C6-7E6A-1F48-8526-B99806B6E370}"/>
          </ac:picMkLst>
        </pc:picChg>
        <pc:picChg chg="add mod ord">
          <ac:chgData name="Owen Randolph" userId="d8207bcd4c4ed8cf" providerId="LiveId" clId="{733ADDC2-C4E9-4E21-A60E-09F8DDF10852}" dt="2024-01-20T22:57:53.153" v="405" actId="26606"/>
          <ac:picMkLst>
            <pc:docMk/>
            <pc:sldMk cId="321008965" sldId="277"/>
            <ac:picMk id="6" creationId="{8BB83522-9C9E-7C61-CECF-21985CCC5A19}"/>
          </ac:picMkLst>
        </pc:picChg>
      </pc:sldChg>
      <pc:sldChg chg="addSp delSp modSp mod setBg delDesignElem">
        <pc:chgData name="Owen Randolph" userId="d8207bcd4c4ed8cf" providerId="LiveId" clId="{733ADDC2-C4E9-4E21-A60E-09F8DDF10852}" dt="2024-01-20T23:43:45.065" v="752"/>
        <pc:sldMkLst>
          <pc:docMk/>
          <pc:sldMk cId="3181088097" sldId="278"/>
        </pc:sldMkLst>
        <pc:spChg chg="mod">
          <ac:chgData name="Owen Randolph" userId="d8207bcd4c4ed8cf" providerId="LiveId" clId="{733ADDC2-C4E9-4E21-A60E-09F8DDF10852}" dt="2024-01-20T23:02:00.555" v="419" actId="26606"/>
          <ac:spMkLst>
            <pc:docMk/>
            <pc:sldMk cId="3181088097" sldId="278"/>
            <ac:spMk id="3" creationId="{DA1BF29A-91D2-784B-9589-F5A3883168D5}"/>
          </ac:spMkLst>
        </pc:spChg>
        <pc:spChg chg="mod">
          <ac:chgData name="Owen Randolph" userId="d8207bcd4c4ed8cf" providerId="LiveId" clId="{733ADDC2-C4E9-4E21-A60E-09F8DDF10852}" dt="2024-01-20T23:03:09.011" v="584" actId="113"/>
          <ac:spMkLst>
            <pc:docMk/>
            <pc:sldMk cId="3181088097" sldId="278"/>
            <ac:spMk id="4" creationId="{10918F41-388B-9F49-B083-9363E48C4D6D}"/>
          </ac:spMkLst>
        </pc:spChg>
        <pc:spChg chg="del">
          <ac:chgData name="Owen Randolph" userId="d8207bcd4c4ed8cf" providerId="LiveId" clId="{733ADDC2-C4E9-4E21-A60E-09F8DDF10852}" dt="2024-01-20T23:00:36.988" v="411" actId="478"/>
          <ac:spMkLst>
            <pc:docMk/>
            <pc:sldMk cId="3181088097" sldId="278"/>
            <ac:spMk id="5" creationId="{1FACB35F-F761-AD43-A90D-CCA232A9EE9C}"/>
          </ac:spMkLst>
        </pc:spChg>
        <pc:spChg chg="add del">
          <ac:chgData name="Owen Randolph" userId="d8207bcd4c4ed8cf" providerId="LiveId" clId="{733ADDC2-C4E9-4E21-A60E-09F8DDF10852}" dt="2024-01-20T23:00:44.669" v="413" actId="26606"/>
          <ac:spMkLst>
            <pc:docMk/>
            <pc:sldMk cId="3181088097" sldId="278"/>
            <ac:spMk id="10" creationId="{ECC07320-C2CA-4E29-8481-9D9E143C7788}"/>
          </ac:spMkLst>
        </pc:spChg>
        <pc:spChg chg="add del">
          <ac:chgData name="Owen Randolph" userId="d8207bcd4c4ed8cf" providerId="LiveId" clId="{733ADDC2-C4E9-4E21-A60E-09F8DDF10852}" dt="2024-01-20T23:00:44.669" v="413" actId="26606"/>
          <ac:spMkLst>
            <pc:docMk/>
            <pc:sldMk cId="3181088097" sldId="278"/>
            <ac:spMk id="12" creationId="{178FB36B-5BFE-42CA-BC60-1115E0D95EEC}"/>
          </ac:spMkLst>
        </pc:spChg>
        <pc:spChg chg="add del">
          <ac:chgData name="Owen Randolph" userId="d8207bcd4c4ed8cf" providerId="LiveId" clId="{733ADDC2-C4E9-4E21-A60E-09F8DDF10852}" dt="2024-01-20T23:43:45.065" v="752"/>
          <ac:spMkLst>
            <pc:docMk/>
            <pc:sldMk cId="3181088097" sldId="278"/>
            <ac:spMk id="14" creationId="{026A84AF-6F58-471A-BF1F-10D8C03511C4}"/>
          </ac:spMkLst>
        </pc:spChg>
        <pc:spChg chg="add del">
          <ac:chgData name="Owen Randolph" userId="d8207bcd4c4ed8cf" providerId="LiveId" clId="{733ADDC2-C4E9-4E21-A60E-09F8DDF10852}" dt="2024-01-20T23:02:00.555" v="419" actId="26606"/>
          <ac:spMkLst>
            <pc:docMk/>
            <pc:sldMk cId="3181088097" sldId="278"/>
            <ac:spMk id="20" creationId="{AC8EEB0F-BA72-49AC-956F-331B60FDE79E}"/>
          </ac:spMkLst>
        </pc:spChg>
        <pc:spChg chg="add del">
          <ac:chgData name="Owen Randolph" userId="d8207bcd4c4ed8cf" providerId="LiveId" clId="{733ADDC2-C4E9-4E21-A60E-09F8DDF10852}" dt="2024-01-20T23:02:00.555" v="419" actId="26606"/>
          <ac:spMkLst>
            <pc:docMk/>
            <pc:sldMk cId="3181088097" sldId="278"/>
            <ac:spMk id="22" creationId="{8CC700D5-9809-43F4-89D5-7DBBCB0DCC10}"/>
          </ac:spMkLst>
        </pc:spChg>
        <pc:spChg chg="add del">
          <ac:chgData name="Owen Randolph" userId="d8207bcd4c4ed8cf" providerId="LiveId" clId="{733ADDC2-C4E9-4E21-A60E-09F8DDF10852}" dt="2024-01-20T23:02:00.555" v="419" actId="26606"/>
          <ac:spMkLst>
            <pc:docMk/>
            <pc:sldMk cId="3181088097" sldId="278"/>
            <ac:spMk id="24" creationId="{C7163242-6303-46DC-BAC1-2A204F061321}"/>
          </ac:spMkLst>
        </pc:spChg>
        <pc:spChg chg="add del">
          <ac:chgData name="Owen Randolph" userId="d8207bcd4c4ed8cf" providerId="LiveId" clId="{733ADDC2-C4E9-4E21-A60E-09F8DDF10852}" dt="2024-01-20T23:02:00.555" v="419" actId="26606"/>
          <ac:spMkLst>
            <pc:docMk/>
            <pc:sldMk cId="3181088097" sldId="278"/>
            <ac:spMk id="26" creationId="{805C4C40-D70E-4C4F-B228-98A0A6132603}"/>
          </ac:spMkLst>
        </pc:spChg>
        <pc:grpChg chg="add del">
          <ac:chgData name="Owen Randolph" userId="d8207bcd4c4ed8cf" providerId="LiveId" clId="{733ADDC2-C4E9-4E21-A60E-09F8DDF10852}" dt="2024-01-20T23:02:00.555" v="419" actId="26606"/>
          <ac:grpSpMkLst>
            <pc:docMk/>
            <pc:sldMk cId="3181088097" sldId="278"/>
            <ac:grpSpMk id="28" creationId="{06536C0D-2219-44F1-94EC-B9A56501DB36}"/>
          </ac:grpSpMkLst>
        </pc:grpChg>
        <pc:picChg chg="add del">
          <ac:chgData name="Owen Randolph" userId="d8207bcd4c4ed8cf" providerId="LiveId" clId="{733ADDC2-C4E9-4E21-A60E-09F8DDF10852}" dt="2024-01-20T23:00:44.669" v="413" actId="26606"/>
          <ac:picMkLst>
            <pc:docMk/>
            <pc:sldMk cId="3181088097" sldId="278"/>
            <ac:picMk id="6" creationId="{0DA40FF2-C2F2-CA02-E257-6012CF7853E6}"/>
          </ac:picMkLst>
        </pc:picChg>
        <pc:picChg chg="add mod ord">
          <ac:chgData name="Owen Randolph" userId="d8207bcd4c4ed8cf" providerId="LiveId" clId="{733ADDC2-C4E9-4E21-A60E-09F8DDF10852}" dt="2024-01-20T23:02:01.286" v="421" actId="931"/>
          <ac:picMkLst>
            <pc:docMk/>
            <pc:sldMk cId="3181088097" sldId="278"/>
            <ac:picMk id="7" creationId="{B6E8DFF9-4772-C63B-3F9E-EDD4E17AD6F2}"/>
          </ac:picMkLst>
        </pc:picChg>
        <pc:picChg chg="add del mod">
          <ac:chgData name="Owen Randolph" userId="d8207bcd4c4ed8cf" providerId="LiveId" clId="{733ADDC2-C4E9-4E21-A60E-09F8DDF10852}" dt="2024-01-20T23:02:03.944" v="422" actId="478"/>
          <ac:picMkLst>
            <pc:docMk/>
            <pc:sldMk cId="3181088097" sldId="278"/>
            <ac:picMk id="15" creationId="{72B9F6E7-8904-04CE-9354-8919A85B1B07}"/>
          </ac:picMkLst>
        </pc:picChg>
      </pc:sldChg>
      <pc:sldChg chg="modSp mod">
        <pc:chgData name="Owen Randolph" userId="d8207bcd4c4ed8cf" providerId="LiveId" clId="{733ADDC2-C4E9-4E21-A60E-09F8DDF10852}" dt="2024-01-20T23:43:45.065" v="752"/>
        <pc:sldMkLst>
          <pc:docMk/>
          <pc:sldMk cId="3522971882" sldId="279"/>
        </pc:sldMkLst>
        <pc:spChg chg="mod">
          <ac:chgData name="Owen Randolph" userId="d8207bcd4c4ed8cf" providerId="LiveId" clId="{733ADDC2-C4E9-4E21-A60E-09F8DDF10852}" dt="2024-01-20T23:04:38.330" v="601" actId="20577"/>
          <ac:spMkLst>
            <pc:docMk/>
            <pc:sldMk cId="3522971882" sldId="279"/>
            <ac:spMk id="2" creationId="{65F66AA8-EBEF-5C40-A8EA-9C70243211B5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522971882" sldId="279"/>
            <ac:spMk id="4" creationId="{46355478-DA14-224A-86EB-1DEBC1E91521}"/>
          </ac:spMkLst>
        </pc:spChg>
        <pc:spChg chg="mod">
          <ac:chgData name="Owen Randolph" userId="d8207bcd4c4ed8cf" providerId="LiveId" clId="{733ADDC2-C4E9-4E21-A60E-09F8DDF10852}" dt="2024-01-20T23:05:29.818" v="602" actId="12"/>
          <ac:spMkLst>
            <pc:docMk/>
            <pc:sldMk cId="3522971882" sldId="279"/>
            <ac:spMk id="5" creationId="{1B07C49E-AFFC-EC46-8930-E4D428F5F943}"/>
          </ac:spMkLst>
        </pc:spChg>
        <pc:picChg chg="mod">
          <ac:chgData name="Owen Randolph" userId="d8207bcd4c4ed8cf" providerId="LiveId" clId="{733ADDC2-C4E9-4E21-A60E-09F8DDF10852}" dt="2024-01-20T23:04:23.166" v="594" actId="14100"/>
          <ac:picMkLst>
            <pc:docMk/>
            <pc:sldMk cId="3522971882" sldId="279"/>
            <ac:picMk id="6" creationId="{C7F689C7-A694-1E20-9AFC-96029A7A3969}"/>
          </ac:picMkLst>
        </pc:picChg>
      </pc:sldChg>
      <pc:sldChg chg="addSp delSp modSp mod">
        <pc:chgData name="Owen Randolph" userId="d8207bcd4c4ed8cf" providerId="LiveId" clId="{733ADDC2-C4E9-4E21-A60E-09F8DDF10852}" dt="2024-01-20T23:43:45.065" v="752"/>
        <pc:sldMkLst>
          <pc:docMk/>
          <pc:sldMk cId="2362798075" sldId="281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362798075" sldId="281"/>
            <ac:spMk id="4" creationId="{C903E2FD-95BF-5C4B-B607-B4C4D1C01224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362798075" sldId="281"/>
            <ac:spMk id="5" creationId="{1B07C49E-AFFC-EC46-8930-E4D428F5F943}"/>
          </ac:spMkLst>
        </pc:spChg>
        <pc:spChg chg="add mod">
          <ac:chgData name="Owen Randolph" userId="d8207bcd4c4ed8cf" providerId="LiveId" clId="{733ADDC2-C4E9-4E21-A60E-09F8DDF10852}" dt="2024-01-20T23:08:29.915" v="613" actId="692"/>
          <ac:spMkLst>
            <pc:docMk/>
            <pc:sldMk cId="2362798075" sldId="281"/>
            <ac:spMk id="6" creationId="{9C4780B5-5B37-2BC4-5E56-9985F202886B}"/>
          </ac:spMkLst>
        </pc:spChg>
        <pc:spChg chg="add mod">
          <ac:chgData name="Owen Randolph" userId="d8207bcd4c4ed8cf" providerId="LiveId" clId="{733ADDC2-C4E9-4E21-A60E-09F8DDF10852}" dt="2024-01-20T23:08:58.748" v="616" actId="14100"/>
          <ac:spMkLst>
            <pc:docMk/>
            <pc:sldMk cId="2362798075" sldId="281"/>
            <ac:spMk id="7" creationId="{E5ADC39C-00D2-26A0-08A3-1B5599C32C89}"/>
          </ac:spMkLst>
        </pc:spChg>
        <pc:spChg chg="add del mod">
          <ac:chgData name="Owen Randolph" userId="d8207bcd4c4ed8cf" providerId="LiveId" clId="{733ADDC2-C4E9-4E21-A60E-09F8DDF10852}" dt="2024-01-20T23:09:24.108" v="619" actId="478"/>
          <ac:spMkLst>
            <pc:docMk/>
            <pc:sldMk cId="2362798075" sldId="281"/>
            <ac:spMk id="8" creationId="{97E5592A-7E40-5F5E-1C91-079EF226DECA}"/>
          </ac:spMkLst>
        </pc:spChg>
      </pc:sldChg>
      <pc:sldChg chg="modSp mod">
        <pc:chgData name="Owen Randolph" userId="d8207bcd4c4ed8cf" providerId="LiveId" clId="{733ADDC2-C4E9-4E21-A60E-09F8DDF10852}" dt="2024-01-20T23:43:45.065" v="752"/>
        <pc:sldMkLst>
          <pc:docMk/>
          <pc:sldMk cId="2497896717" sldId="282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497896717" sldId="282"/>
            <ac:spMk id="4" creationId="{B5A83BC8-CBF6-D844-AA13-2B3E45B62A77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497896717" sldId="282"/>
            <ac:spMk id="5" creationId="{1B07C49E-AFFC-EC46-8930-E4D428F5F943}"/>
          </ac:spMkLst>
        </pc:spChg>
        <pc:picChg chg="mod">
          <ac:chgData name="Owen Randolph" userId="d8207bcd4c4ed8cf" providerId="LiveId" clId="{733ADDC2-C4E9-4E21-A60E-09F8DDF10852}" dt="2024-01-20T23:14:45.020" v="637" actId="1076"/>
          <ac:picMkLst>
            <pc:docMk/>
            <pc:sldMk cId="2497896717" sldId="282"/>
            <ac:picMk id="6" creationId="{83243666-A46B-D845-215E-5E4646E970D0}"/>
          </ac:picMkLst>
        </pc:picChg>
      </pc:sldChg>
      <pc:sldChg chg="modSp mod">
        <pc:chgData name="Owen Randolph" userId="d8207bcd4c4ed8cf" providerId="LiveId" clId="{733ADDC2-C4E9-4E21-A60E-09F8DDF10852}" dt="2024-01-20T23:43:45.065" v="752"/>
        <pc:sldMkLst>
          <pc:docMk/>
          <pc:sldMk cId="2168977387" sldId="283"/>
        </pc:sldMkLst>
        <pc:spChg chg="mod">
          <ac:chgData name="Owen Randolph" userId="d8207bcd4c4ed8cf" providerId="LiveId" clId="{733ADDC2-C4E9-4E21-A60E-09F8DDF10852}" dt="2024-01-20T23:14:24.771" v="634" actId="20577"/>
          <ac:spMkLst>
            <pc:docMk/>
            <pc:sldMk cId="2168977387" sldId="283"/>
            <ac:spMk id="2" creationId="{65F66AA8-EBEF-5C40-A8EA-9C70243211B5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168977387" sldId="283"/>
            <ac:spMk id="4" creationId="{A928B5D5-D62F-D340-9B86-E53618111BAB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168977387" sldId="283"/>
            <ac:spMk id="17" creationId="{6F0FF4BB-976F-2B24-846E-EED7FAF3B58F}"/>
          </ac:spMkLst>
        </pc:spChg>
        <pc:picChg chg="mod">
          <ac:chgData name="Owen Randolph" userId="d8207bcd4c4ed8cf" providerId="LiveId" clId="{733ADDC2-C4E9-4E21-A60E-09F8DDF10852}" dt="2024-01-20T23:43:45.065" v="752"/>
          <ac:picMkLst>
            <pc:docMk/>
            <pc:sldMk cId="2168977387" sldId="283"/>
            <ac:picMk id="12" creationId="{E7BA1CC7-92DA-87EE-147E-C54D76A14F5A}"/>
          </ac:picMkLst>
        </pc:picChg>
      </pc:sldChg>
      <pc:sldChg chg="delSp modSp mod setBg">
        <pc:chgData name="Owen Randolph" userId="d8207bcd4c4ed8cf" providerId="LiveId" clId="{733ADDC2-C4E9-4E21-A60E-09F8DDF10852}" dt="2024-01-20T23:43:45.065" v="752"/>
        <pc:sldMkLst>
          <pc:docMk/>
          <pc:sldMk cId="178270660" sldId="284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78270660" sldId="284"/>
            <ac:spMk id="3" creationId="{266FE4F3-0232-0849-BFC2-DCEE70914CFB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78270660" sldId="284"/>
            <ac:spMk id="4" creationId="{10918F41-388B-9F49-B083-9363E48C4D6D}"/>
          </ac:spMkLst>
        </pc:spChg>
        <pc:spChg chg="del">
          <ac:chgData name="Owen Randolph" userId="d8207bcd4c4ed8cf" providerId="LiveId" clId="{733ADDC2-C4E9-4E21-A60E-09F8DDF10852}" dt="2024-01-20T23:15:27.751" v="658" actId="478"/>
          <ac:spMkLst>
            <pc:docMk/>
            <pc:sldMk cId="178270660" sldId="284"/>
            <ac:spMk id="5" creationId="{1FACB35F-F761-AD43-A90D-CCA232A9EE9C}"/>
          </ac:spMkLst>
        </pc:spChg>
      </pc:sldChg>
      <pc:sldChg chg="modSp mod">
        <pc:chgData name="Owen Randolph" userId="d8207bcd4c4ed8cf" providerId="LiveId" clId="{733ADDC2-C4E9-4E21-A60E-09F8DDF10852}" dt="2024-01-20T23:43:45.065" v="752"/>
        <pc:sldMkLst>
          <pc:docMk/>
          <pc:sldMk cId="785279084" sldId="285"/>
        </pc:sldMkLst>
        <pc:spChg chg="mod">
          <ac:chgData name="Owen Randolph" userId="d8207bcd4c4ed8cf" providerId="LiveId" clId="{733ADDC2-C4E9-4E21-A60E-09F8DDF10852}" dt="2024-01-20T23:31:26.136" v="678" actId="255"/>
          <ac:spMkLst>
            <pc:docMk/>
            <pc:sldMk cId="785279084" sldId="285"/>
            <ac:spMk id="2" creationId="{C30AE64D-9BFF-4C49-BEEE-CC19604A31D1}"/>
          </ac:spMkLst>
        </pc:spChg>
        <pc:spChg chg="mod">
          <ac:chgData name="Owen Randolph" userId="d8207bcd4c4ed8cf" providerId="LiveId" clId="{733ADDC2-C4E9-4E21-A60E-09F8DDF10852}" dt="2024-01-20T23:32:33.041" v="690" actId="404"/>
          <ac:spMkLst>
            <pc:docMk/>
            <pc:sldMk cId="785279084" sldId="285"/>
            <ac:spMk id="3" creationId="{373827F3-F386-AA4E-80ED-D86DEF8C158D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785279084" sldId="285"/>
            <ac:spMk id="5" creationId="{4A68D5F1-C390-9F4D-988B-81E5AA1FD3D7}"/>
          </ac:spMkLst>
        </pc:spChg>
        <pc:picChg chg="mod">
          <ac:chgData name="Owen Randolph" userId="d8207bcd4c4ed8cf" providerId="LiveId" clId="{733ADDC2-C4E9-4E21-A60E-09F8DDF10852}" dt="2024-01-20T23:32:43.066" v="692" actId="14100"/>
          <ac:picMkLst>
            <pc:docMk/>
            <pc:sldMk cId="785279084" sldId="285"/>
            <ac:picMk id="4" creationId="{32EF67BA-2E54-1DDD-B6D7-21E388B45118}"/>
          </ac:picMkLst>
        </pc:picChg>
      </pc:sldChg>
      <pc:sldChg chg="modSp mod">
        <pc:chgData name="Owen Randolph" userId="d8207bcd4c4ed8cf" providerId="LiveId" clId="{733ADDC2-C4E9-4E21-A60E-09F8DDF10852}" dt="2024-01-20T23:43:45.065" v="752"/>
        <pc:sldMkLst>
          <pc:docMk/>
          <pc:sldMk cId="463645624" sldId="286"/>
        </pc:sldMkLst>
        <pc:spChg chg="mod">
          <ac:chgData name="Owen Randolph" userId="d8207bcd4c4ed8cf" providerId="LiveId" clId="{733ADDC2-C4E9-4E21-A60E-09F8DDF10852}" dt="2024-01-20T23:35:56.733" v="723" actId="1076"/>
          <ac:spMkLst>
            <pc:docMk/>
            <pc:sldMk cId="463645624" sldId="286"/>
            <ac:spMk id="2" creationId="{C30AE64D-9BFF-4C49-BEEE-CC19604A31D1}"/>
          </ac:spMkLst>
        </pc:spChg>
        <pc:spChg chg="mod">
          <ac:chgData name="Owen Randolph" userId="d8207bcd4c4ed8cf" providerId="LiveId" clId="{733ADDC2-C4E9-4E21-A60E-09F8DDF10852}" dt="2024-01-20T23:36:16.868" v="731" actId="207"/>
          <ac:spMkLst>
            <pc:docMk/>
            <pc:sldMk cId="463645624" sldId="286"/>
            <ac:spMk id="3" creationId="{373827F3-F386-AA4E-80ED-D86DEF8C158D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463645624" sldId="286"/>
            <ac:spMk id="5" creationId="{EEB9A576-7B32-774A-A15A-0925AFF04C85}"/>
          </ac:spMkLst>
        </pc:spChg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4179428817" sldId="287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4179428817" sldId="287"/>
            <ac:spMk id="5" creationId="{E192F682-CCE1-1241-BB0B-AED9A0563473}"/>
          </ac:spMkLst>
        </pc:spChg>
      </pc:sldChg>
      <pc:sldChg chg="delSp modSp mod setBg">
        <pc:chgData name="Owen Randolph" userId="d8207bcd4c4ed8cf" providerId="LiveId" clId="{733ADDC2-C4E9-4E21-A60E-09F8DDF10852}" dt="2024-01-21T00:11:48.428" v="888"/>
        <pc:sldMkLst>
          <pc:docMk/>
          <pc:sldMk cId="1290394134" sldId="288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290394134" sldId="288"/>
            <ac:spMk id="3" creationId="{14FDC8F1-F98E-B74A-AFE7-5BAA1319DEFF}"/>
          </ac:spMkLst>
        </pc:spChg>
        <pc:spChg chg="mod">
          <ac:chgData name="Owen Randolph" userId="d8207bcd4c4ed8cf" providerId="LiveId" clId="{733ADDC2-C4E9-4E21-A60E-09F8DDF10852}" dt="2024-01-20T23:54:44.454" v="798" actId="207"/>
          <ac:spMkLst>
            <pc:docMk/>
            <pc:sldMk cId="1290394134" sldId="288"/>
            <ac:spMk id="4" creationId="{10918F41-388B-9F49-B083-9363E48C4D6D}"/>
          </ac:spMkLst>
        </pc:spChg>
        <pc:spChg chg="del mod">
          <ac:chgData name="Owen Randolph" userId="d8207bcd4c4ed8cf" providerId="LiveId" clId="{733ADDC2-C4E9-4E21-A60E-09F8DDF10852}" dt="2024-01-20T23:49:11.568" v="788" actId="478"/>
          <ac:spMkLst>
            <pc:docMk/>
            <pc:sldMk cId="1290394134" sldId="288"/>
            <ac:spMk id="5" creationId="{1FACB35F-F761-AD43-A90D-CCA232A9EE9C}"/>
          </ac:spMkLst>
        </pc:spChg>
      </pc:sldChg>
      <pc:sldChg chg="modSp mod">
        <pc:chgData name="Owen Randolph" userId="d8207bcd4c4ed8cf" providerId="LiveId" clId="{733ADDC2-C4E9-4E21-A60E-09F8DDF10852}" dt="2024-01-21T00:00:45.391" v="844" actId="20577"/>
        <pc:sldMkLst>
          <pc:docMk/>
          <pc:sldMk cId="2459446073" sldId="289"/>
        </pc:sldMkLst>
        <pc:spChg chg="mod">
          <ac:chgData name="Owen Randolph" userId="d8207bcd4c4ed8cf" providerId="LiveId" clId="{733ADDC2-C4E9-4E21-A60E-09F8DDF10852}" dt="2024-01-20T23:58:32.349" v="823" actId="14100"/>
          <ac:spMkLst>
            <pc:docMk/>
            <pc:sldMk cId="2459446073" sldId="289"/>
            <ac:spMk id="2" creationId="{65F66AA8-EBEF-5C40-A8EA-9C70243211B5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459446073" sldId="289"/>
            <ac:spMk id="4" creationId="{336C985E-BCEF-DD49-BB47-C4649A79F0D8}"/>
          </ac:spMkLst>
        </pc:spChg>
        <pc:spChg chg="mod">
          <ac:chgData name="Owen Randolph" userId="d8207bcd4c4ed8cf" providerId="LiveId" clId="{733ADDC2-C4E9-4E21-A60E-09F8DDF10852}" dt="2024-01-21T00:00:45.391" v="844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 mod">
        <pc:chgData name="Owen Randolph" userId="d8207bcd4c4ed8cf" providerId="LiveId" clId="{733ADDC2-C4E9-4E21-A60E-09F8DDF10852}" dt="2024-01-21T00:09:07.265" v="868" actId="20577"/>
        <pc:sldMkLst>
          <pc:docMk/>
          <pc:sldMk cId="3943059777" sldId="290"/>
        </pc:sldMkLst>
        <pc:spChg chg="mod">
          <ac:chgData name="Owen Randolph" userId="d8207bcd4c4ed8cf" providerId="LiveId" clId="{733ADDC2-C4E9-4E21-A60E-09F8DDF10852}" dt="2024-01-21T00:09:00.292" v="861" actId="20577"/>
          <ac:spMkLst>
            <pc:docMk/>
            <pc:sldMk cId="3943059777" sldId="290"/>
            <ac:spMk id="2" creationId="{0E283A94-3B89-8A4A-AB23-2FC7E475F5CC}"/>
          </ac:spMkLst>
        </pc:spChg>
        <pc:spChg chg="mod">
          <ac:chgData name="Owen Randolph" userId="d8207bcd4c4ed8cf" providerId="LiveId" clId="{733ADDC2-C4E9-4E21-A60E-09F8DDF10852}" dt="2024-01-21T00:09:07.265" v="868" actId="20577"/>
          <ac:spMkLst>
            <pc:docMk/>
            <pc:sldMk cId="3943059777" sldId="290"/>
            <ac:spMk id="3" creationId="{4C5E34C5-C497-6442-B752-99A5D43F53C2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943059777" sldId="290"/>
            <ac:spMk id="5" creationId="{A3DFCE24-BC6D-2E49-A733-732F5F9F390E}"/>
          </ac:spMkLst>
        </pc:spChg>
      </pc:sldChg>
      <pc:sldChg chg="modSp mod">
        <pc:chgData name="Owen Randolph" userId="d8207bcd4c4ed8cf" providerId="LiveId" clId="{733ADDC2-C4E9-4E21-A60E-09F8DDF10852}" dt="2024-01-21T00:08:34.757" v="853" actId="20577"/>
        <pc:sldMkLst>
          <pc:docMk/>
          <pc:sldMk cId="2808747790" sldId="291"/>
        </pc:sldMkLst>
        <pc:spChg chg="mod">
          <ac:chgData name="Owen Randolph" userId="d8207bcd4c4ed8cf" providerId="LiveId" clId="{733ADDC2-C4E9-4E21-A60E-09F8DDF10852}" dt="2024-01-21T00:08:34.757" v="853" actId="20577"/>
          <ac:spMkLst>
            <pc:docMk/>
            <pc:sldMk cId="2808747790" sldId="291"/>
            <ac:spMk id="2" creationId="{0E283A94-3B89-8A4A-AB23-2FC7E475F5CC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808747790" sldId="291"/>
            <ac:spMk id="5" creationId="{8195E48F-F367-1549-BB9D-5093A029404C}"/>
          </ac:spMkLst>
        </pc:spChg>
      </pc:sldChg>
      <pc:sldChg chg="modSp mod">
        <pc:chgData name="Owen Randolph" userId="d8207bcd4c4ed8cf" providerId="LiveId" clId="{733ADDC2-C4E9-4E21-A60E-09F8DDF10852}" dt="2024-01-20T23:43:45.065" v="752"/>
        <pc:sldMkLst>
          <pc:docMk/>
          <pc:sldMk cId="1813711241" sldId="293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813711241" sldId="293"/>
            <ac:spMk id="4" creationId="{8F1B08F2-C4AD-A440-BB78-A0625E28887A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813711241" sldId="293"/>
            <ac:spMk id="5" creationId="{1B07C49E-AFFC-EC46-8930-E4D428F5F943}"/>
          </ac:spMkLst>
        </pc:spChg>
      </pc:sldChg>
      <pc:sldChg chg="delSp modSp mod setBg">
        <pc:chgData name="Owen Randolph" userId="d8207bcd4c4ed8cf" providerId="LiveId" clId="{733ADDC2-C4E9-4E21-A60E-09F8DDF10852}" dt="2024-01-21T00:10:48.170" v="886" actId="478"/>
        <pc:sldMkLst>
          <pc:docMk/>
          <pc:sldMk cId="1023352497" sldId="294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023352497" sldId="294"/>
            <ac:spMk id="3" creationId="{10F812A6-4516-F247-8209-04C1F1C9D1D5}"/>
          </ac:spMkLst>
        </pc:spChg>
        <pc:spChg chg="mod">
          <ac:chgData name="Owen Randolph" userId="d8207bcd4c4ed8cf" providerId="LiveId" clId="{733ADDC2-C4E9-4E21-A60E-09F8DDF10852}" dt="2024-01-21T00:10:43.561" v="885" actId="207"/>
          <ac:spMkLst>
            <pc:docMk/>
            <pc:sldMk cId="1023352497" sldId="294"/>
            <ac:spMk id="4" creationId="{10918F41-388B-9F49-B083-9363E48C4D6D}"/>
          </ac:spMkLst>
        </pc:spChg>
        <pc:spChg chg="del mod">
          <ac:chgData name="Owen Randolph" userId="d8207bcd4c4ed8cf" providerId="LiveId" clId="{733ADDC2-C4E9-4E21-A60E-09F8DDF10852}" dt="2024-01-21T00:10:48.170" v="886" actId="478"/>
          <ac:spMkLst>
            <pc:docMk/>
            <pc:sldMk cId="1023352497" sldId="294"/>
            <ac:spMk id="5" creationId="{1FACB35F-F761-AD43-A90D-CCA232A9EE9C}"/>
          </ac:spMkLst>
        </pc:spChg>
      </pc:sldChg>
      <pc:sldChg chg="modSp mod">
        <pc:chgData name="Owen Randolph" userId="d8207bcd4c4ed8cf" providerId="LiveId" clId="{733ADDC2-C4E9-4E21-A60E-09F8DDF10852}" dt="2024-01-21T00:12:20.478" v="891" actId="1076"/>
        <pc:sldMkLst>
          <pc:docMk/>
          <pc:sldMk cId="3393580192" sldId="295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393580192" sldId="295"/>
            <ac:spMk id="3" creationId="{C79977AE-309C-AC49-B15B-7A372153314E}"/>
          </ac:spMkLst>
        </pc:spChg>
        <pc:spChg chg="mod">
          <ac:chgData name="Owen Randolph" userId="d8207bcd4c4ed8cf" providerId="LiveId" clId="{733ADDC2-C4E9-4E21-A60E-09F8DDF10852}" dt="2024-01-21T00:12:01.710" v="889" actId="255"/>
          <ac:spMkLst>
            <pc:docMk/>
            <pc:sldMk cId="3393580192" sldId="295"/>
            <ac:spMk id="4" creationId="{205F3B9A-D9F5-884E-AFE5-77CA0D65D031}"/>
          </ac:spMkLst>
        </pc:spChg>
        <pc:picChg chg="mod">
          <ac:chgData name="Owen Randolph" userId="d8207bcd4c4ed8cf" providerId="LiveId" clId="{733ADDC2-C4E9-4E21-A60E-09F8DDF10852}" dt="2024-01-21T00:12:20.478" v="891" actId="1076"/>
          <ac:picMkLst>
            <pc:docMk/>
            <pc:sldMk cId="3393580192" sldId="295"/>
            <ac:picMk id="10" creationId="{6528CA24-EA68-0A7A-A627-91D9F223468B}"/>
          </ac:picMkLst>
        </pc:picChg>
      </pc:sldChg>
      <pc:sldChg chg="modSp mod">
        <pc:chgData name="Owen Randolph" userId="d8207bcd4c4ed8cf" providerId="LiveId" clId="{733ADDC2-C4E9-4E21-A60E-09F8DDF10852}" dt="2024-01-21T00:12:50.921" v="895" actId="20577"/>
        <pc:sldMkLst>
          <pc:docMk/>
          <pc:sldMk cId="981671777" sldId="296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981671777" sldId="296"/>
            <ac:spMk id="3" creationId="{8C82F32A-22A5-0046-9FAC-5295E4FA5A12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981671777" sldId="296"/>
            <ac:spMk id="4" creationId="{205F3B9A-D9F5-884E-AFE5-77CA0D65D031}"/>
          </ac:spMkLst>
        </pc:spChg>
        <pc:spChg chg="mod">
          <ac:chgData name="Owen Randolph" userId="d8207bcd4c4ed8cf" providerId="LiveId" clId="{733ADDC2-C4E9-4E21-A60E-09F8DDF10852}" dt="2024-01-21T00:12:50.921" v="895" actId="20577"/>
          <ac:spMkLst>
            <pc:docMk/>
            <pc:sldMk cId="981671777" sldId="296"/>
            <ac:spMk id="5" creationId="{85D9F803-CDBC-C74C-AF1B-2B5937D1C241}"/>
          </ac:spMkLst>
        </pc:spChg>
        <pc:picChg chg="mod">
          <ac:chgData name="Owen Randolph" userId="d8207bcd4c4ed8cf" providerId="LiveId" clId="{733ADDC2-C4E9-4E21-A60E-09F8DDF10852}" dt="2024-01-21T00:12:39.676" v="893" actId="1076"/>
          <ac:picMkLst>
            <pc:docMk/>
            <pc:sldMk cId="981671777" sldId="296"/>
            <ac:picMk id="6" creationId="{A60569D5-780B-9773-4B88-1D00C2A271DA}"/>
          </ac:picMkLst>
        </pc:picChg>
      </pc:sldChg>
      <pc:sldChg chg="modSp mod">
        <pc:chgData name="Owen Randolph" userId="d8207bcd4c4ed8cf" providerId="LiveId" clId="{733ADDC2-C4E9-4E21-A60E-09F8DDF10852}" dt="2024-01-21T00:13:21.933" v="898" actId="1076"/>
        <pc:sldMkLst>
          <pc:docMk/>
          <pc:sldMk cId="1885057753" sldId="297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885057753" sldId="297"/>
            <ac:spMk id="3" creationId="{1B0540D3-DDDE-4144-9FF0-E6F9944E7152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885057753" sldId="297"/>
            <ac:spMk id="4" creationId="{205F3B9A-D9F5-884E-AFE5-77CA0D65D031}"/>
          </ac:spMkLst>
        </pc:spChg>
        <pc:spChg chg="mod">
          <ac:chgData name="Owen Randolph" userId="d8207bcd4c4ed8cf" providerId="LiveId" clId="{733ADDC2-C4E9-4E21-A60E-09F8DDF10852}" dt="2024-01-21T00:13:21.933" v="898" actId="1076"/>
          <ac:spMkLst>
            <pc:docMk/>
            <pc:sldMk cId="1885057753" sldId="297"/>
            <ac:spMk id="5" creationId="{85D9F803-CDBC-C74C-AF1B-2B5937D1C241}"/>
          </ac:spMkLst>
        </pc:spChg>
        <pc:picChg chg="mod">
          <ac:chgData name="Owen Randolph" userId="d8207bcd4c4ed8cf" providerId="LiveId" clId="{733ADDC2-C4E9-4E21-A60E-09F8DDF10852}" dt="2024-01-21T00:13:18.418" v="897" actId="14100"/>
          <ac:picMkLst>
            <pc:docMk/>
            <pc:sldMk cId="1885057753" sldId="297"/>
            <ac:picMk id="6" creationId="{E4979B08-B15B-93B4-872C-8665A7795B84}"/>
          </ac:picMkLst>
        </pc:picChg>
      </pc:sldChg>
      <pc:sldChg chg="del">
        <pc:chgData name="Owen Randolph" userId="d8207bcd4c4ed8cf" providerId="LiveId" clId="{733ADDC2-C4E9-4E21-A60E-09F8DDF10852}" dt="2024-01-20T22:31:14.266" v="77" actId="2696"/>
        <pc:sldMkLst>
          <pc:docMk/>
          <pc:sldMk cId="3093198887" sldId="298"/>
        </pc:sldMkLst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4024954765" sldId="299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4024954765" sldId="299"/>
            <ac:spMk id="2" creationId="{E3DD55ED-35F9-FF41-A381-E80ADC82F94A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4024954765" sldId="299"/>
            <ac:spMk id="5" creationId="{8D2D4D6B-1008-92FD-F620-299C36948199}"/>
          </ac:spMkLst>
        </pc:spChg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1329273520" sldId="301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329273520" sldId="301"/>
            <ac:spMk id="5" creationId="{DC9FA4D2-57CF-F979-7C05-283F7BFFBF78}"/>
          </ac:spMkLst>
        </pc:spChg>
      </pc:sldChg>
      <pc:sldChg chg="addSp modSp del">
        <pc:chgData name="Owen Randolph" userId="d8207bcd4c4ed8cf" providerId="LiveId" clId="{733ADDC2-C4E9-4E21-A60E-09F8DDF10852}" dt="2024-01-20T22:42:21.198" v="374" actId="47"/>
        <pc:sldMkLst>
          <pc:docMk/>
          <pc:sldMk cId="1157276507" sldId="302"/>
        </pc:sldMkLst>
        <pc:spChg chg="add mod">
          <ac:chgData name="Owen Randolph" userId="d8207bcd4c4ed8cf" providerId="LiveId" clId="{733ADDC2-C4E9-4E21-A60E-09F8DDF10852}" dt="2024-01-20T22:39:27.310" v="210"/>
          <ac:spMkLst>
            <pc:docMk/>
            <pc:sldMk cId="1157276507" sldId="302"/>
            <ac:spMk id="2" creationId="{B76FD6DB-4B5C-6EAA-1D10-CBFA5AD1DBA1}"/>
          </ac:spMkLst>
        </pc:spChg>
        <pc:spChg chg="add mod">
          <ac:chgData name="Owen Randolph" userId="d8207bcd4c4ed8cf" providerId="LiveId" clId="{733ADDC2-C4E9-4E21-A60E-09F8DDF10852}" dt="2024-01-20T22:39:13.110" v="209"/>
          <ac:spMkLst>
            <pc:docMk/>
            <pc:sldMk cId="1157276507" sldId="302"/>
            <ac:spMk id="3" creationId="{5C73446C-4849-7AFB-E83A-A5F1F66E4DA0}"/>
          </ac:spMkLst>
        </pc:spChg>
        <pc:spChg chg="add mod">
          <ac:chgData name="Owen Randolph" userId="d8207bcd4c4ed8cf" providerId="LiveId" clId="{733ADDC2-C4E9-4E21-A60E-09F8DDF10852}" dt="2024-01-20T22:39:13.110" v="209"/>
          <ac:spMkLst>
            <pc:docMk/>
            <pc:sldMk cId="1157276507" sldId="302"/>
            <ac:spMk id="4" creationId="{D857B77A-5781-4323-997A-32240308E785}"/>
          </ac:spMkLst>
        </pc:spChg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948333647" sldId="303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948333647" sldId="303"/>
            <ac:spMk id="5" creationId="{6AB908C0-525E-7191-2345-537A6F97FD9A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948333647" sldId="303"/>
            <ac:spMk id="6" creationId="{76AADFAF-8C22-0CB9-69FC-67D5718B1D51}"/>
          </ac:spMkLst>
        </pc:spChg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1047218915" sldId="304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047218915" sldId="304"/>
            <ac:spMk id="2" creationId="{3143E51A-A20B-9D4B-8EF8-652F284E4C99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047218915" sldId="304"/>
            <ac:spMk id="3" creationId="{9B0D5E0F-484D-F74F-B004-DCF9FC0A11E4}"/>
          </ac:spMkLst>
        </pc:spChg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2946528539" sldId="305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946528539" sldId="305"/>
            <ac:spMk id="2" creationId="{FE8796CC-FACA-C982-5E6C-97AF5019AF4F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946528539" sldId="305"/>
            <ac:spMk id="3" creationId="{468F7B5C-89D6-B473-3B7D-EFAEB0BFA1AF}"/>
          </ac:spMkLst>
        </pc:spChg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2581133032" sldId="306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581133032" sldId="306"/>
            <ac:spMk id="2" creationId="{026D7860-C4C1-4F4A-1611-679694F05397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581133032" sldId="306"/>
            <ac:spMk id="3" creationId="{2946F917-BF65-4AFD-87DC-5ABA47ADB759}"/>
          </ac:spMkLst>
        </pc:spChg>
      </pc:sldChg>
      <pc:sldChg chg="modSp mod">
        <pc:chgData name="Owen Randolph" userId="d8207bcd4c4ed8cf" providerId="LiveId" clId="{733ADDC2-C4E9-4E21-A60E-09F8DDF10852}" dt="2024-01-21T00:22:53.226" v="1024" actId="20577"/>
        <pc:sldMkLst>
          <pc:docMk/>
          <pc:sldMk cId="1063794243" sldId="308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063794243" sldId="308"/>
            <ac:spMk id="3" creationId="{C4C39B0D-C4F5-6F25-387B-4E6B3F04D539}"/>
          </ac:spMkLst>
        </pc:spChg>
        <pc:spChg chg="mod">
          <ac:chgData name="Owen Randolph" userId="d8207bcd4c4ed8cf" providerId="LiveId" clId="{733ADDC2-C4E9-4E21-A60E-09F8DDF10852}" dt="2024-01-21T00:22:42.908" v="1021" actId="20577"/>
          <ac:spMkLst>
            <pc:docMk/>
            <pc:sldMk cId="1063794243" sldId="308"/>
            <ac:spMk id="6" creationId="{D17F6624-E88C-E8C3-7A3E-1F68B8B3334A}"/>
          </ac:spMkLst>
        </pc:spChg>
        <pc:spChg chg="mod">
          <ac:chgData name="Owen Randolph" userId="d8207bcd4c4ed8cf" providerId="LiveId" clId="{733ADDC2-C4E9-4E21-A60E-09F8DDF10852}" dt="2024-01-21T00:22:50.267" v="1023" actId="20577"/>
          <ac:spMkLst>
            <pc:docMk/>
            <pc:sldMk cId="1063794243" sldId="308"/>
            <ac:spMk id="7" creationId="{8F97AA05-5950-C976-BCE0-EC276DA3E346}"/>
          </ac:spMkLst>
        </pc:spChg>
        <pc:spChg chg="mod">
          <ac:chgData name="Owen Randolph" userId="d8207bcd4c4ed8cf" providerId="LiveId" clId="{733ADDC2-C4E9-4E21-A60E-09F8DDF10852}" dt="2024-01-21T00:22:46.619" v="1022" actId="20577"/>
          <ac:spMkLst>
            <pc:docMk/>
            <pc:sldMk cId="1063794243" sldId="308"/>
            <ac:spMk id="10" creationId="{173921B6-19A5-33BA-874F-9EC517A9A377}"/>
          </ac:spMkLst>
        </pc:spChg>
        <pc:spChg chg="mod">
          <ac:chgData name="Owen Randolph" userId="d8207bcd4c4ed8cf" providerId="LiveId" clId="{733ADDC2-C4E9-4E21-A60E-09F8DDF10852}" dt="2024-01-21T00:22:53.226" v="1024" actId="20577"/>
          <ac:spMkLst>
            <pc:docMk/>
            <pc:sldMk cId="1063794243" sldId="308"/>
            <ac:spMk id="13" creationId="{64F78903-6124-66C5-2DBD-EE7ABA683433}"/>
          </ac:spMkLst>
        </pc:spChg>
      </pc:sldChg>
      <pc:sldChg chg="modSp mod">
        <pc:chgData name="Owen Randolph" userId="d8207bcd4c4ed8cf" providerId="LiveId" clId="{733ADDC2-C4E9-4E21-A60E-09F8DDF10852}" dt="2024-01-21T00:23:05.752" v="1027" actId="20577"/>
        <pc:sldMkLst>
          <pc:docMk/>
          <pc:sldMk cId="2927059967" sldId="309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927059967" sldId="309"/>
            <ac:spMk id="2" creationId="{A6BCFEEB-FFFF-430A-D7BE-EB7759FCEAB4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927059967" sldId="309"/>
            <ac:spMk id="3" creationId="{DC954BD1-DC24-659C-3A80-02B813D87F00}"/>
          </ac:spMkLst>
        </pc:spChg>
        <pc:spChg chg="mod">
          <ac:chgData name="Owen Randolph" userId="d8207bcd4c4ed8cf" providerId="LiveId" clId="{733ADDC2-C4E9-4E21-A60E-09F8DDF10852}" dt="2024-01-21T00:22:57.975" v="1025" actId="20577"/>
          <ac:spMkLst>
            <pc:docMk/>
            <pc:sldMk cId="2927059967" sldId="309"/>
            <ac:spMk id="5" creationId="{0594624D-2B59-E0DD-8B06-1933B84F5E5B}"/>
          </ac:spMkLst>
        </pc:spChg>
        <pc:spChg chg="mod">
          <ac:chgData name="Owen Randolph" userId="d8207bcd4c4ed8cf" providerId="LiveId" clId="{733ADDC2-C4E9-4E21-A60E-09F8DDF10852}" dt="2024-01-21T00:23:02.688" v="1026" actId="20577"/>
          <ac:spMkLst>
            <pc:docMk/>
            <pc:sldMk cId="2927059967" sldId="309"/>
            <ac:spMk id="6" creationId="{802DEFFA-916C-7567-2BA5-F0A810A4B426}"/>
          </ac:spMkLst>
        </pc:spChg>
        <pc:spChg chg="mod">
          <ac:chgData name="Owen Randolph" userId="d8207bcd4c4ed8cf" providerId="LiveId" clId="{733ADDC2-C4E9-4E21-A60E-09F8DDF10852}" dt="2024-01-21T00:23:05.752" v="1027" actId="20577"/>
          <ac:spMkLst>
            <pc:docMk/>
            <pc:sldMk cId="2927059967" sldId="309"/>
            <ac:spMk id="8" creationId="{FB44CE2A-B1C4-488B-DE97-EEA35A475F4B}"/>
          </ac:spMkLst>
        </pc:spChg>
      </pc:sldChg>
      <pc:sldChg chg="modSp del">
        <pc:chgData name="Owen Randolph" userId="d8207bcd4c4ed8cf" providerId="LiveId" clId="{733ADDC2-C4E9-4E21-A60E-09F8DDF10852}" dt="2024-01-21T00:22:32.029" v="1020" actId="2696"/>
        <pc:sldMkLst>
          <pc:docMk/>
          <pc:sldMk cId="3759045343" sldId="310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759045343" sldId="310"/>
            <ac:spMk id="2" creationId="{E9173A80-7BFB-CF99-F44D-DAD08C283908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759045343" sldId="310"/>
            <ac:spMk id="3" creationId="{8D20462D-2A46-DFAC-AF75-47461C5C2CF5}"/>
          </ac:spMkLst>
        </pc:spChg>
      </pc:sldChg>
      <pc:sldChg chg="modSp del">
        <pc:chgData name="Owen Randolph" userId="d8207bcd4c4ed8cf" providerId="LiveId" clId="{733ADDC2-C4E9-4E21-A60E-09F8DDF10852}" dt="2024-01-21T00:22:16.407" v="1019" actId="2696"/>
        <pc:sldMkLst>
          <pc:docMk/>
          <pc:sldMk cId="3731851861" sldId="311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731851861" sldId="311"/>
            <ac:spMk id="2" creationId="{2D714309-D487-9A9D-F4AF-85505E208270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731851861" sldId="311"/>
            <ac:spMk id="3" creationId="{DECD8390-2851-1D38-2C92-6FDC33CCD687}"/>
          </ac:spMkLst>
        </pc:spChg>
      </pc:sldChg>
      <pc:sldChg chg="modSp del mod">
        <pc:chgData name="Owen Randolph" userId="d8207bcd4c4ed8cf" providerId="LiveId" clId="{733ADDC2-C4E9-4E21-A60E-09F8DDF10852}" dt="2024-01-21T00:21:58.296" v="1018" actId="2696"/>
        <pc:sldMkLst>
          <pc:docMk/>
          <pc:sldMk cId="4196966368" sldId="315"/>
        </pc:sldMkLst>
        <pc:spChg chg="mod">
          <ac:chgData name="Owen Randolph" userId="d8207bcd4c4ed8cf" providerId="LiveId" clId="{733ADDC2-C4E9-4E21-A60E-09F8DDF10852}" dt="2024-01-21T00:21:47.973" v="1016" actId="1076"/>
          <ac:spMkLst>
            <pc:docMk/>
            <pc:sldMk cId="4196966368" sldId="315"/>
            <ac:spMk id="2" creationId="{7E473935-3418-52E1-8F45-91E11374E2B8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4196966368" sldId="315"/>
            <ac:spMk id="3" creationId="{C00D0E53-A700-7B36-D822-DD4FA6DD1486}"/>
          </ac:spMkLst>
        </pc:spChg>
        <pc:spChg chg="mod">
          <ac:chgData name="Owen Randolph" userId="d8207bcd4c4ed8cf" providerId="LiveId" clId="{733ADDC2-C4E9-4E21-A60E-09F8DDF10852}" dt="2024-01-21T00:21:51.866" v="1017" actId="14100"/>
          <ac:spMkLst>
            <pc:docMk/>
            <pc:sldMk cId="4196966368" sldId="315"/>
            <ac:spMk id="10" creationId="{D8809F49-4ADD-8E3F-49BF-24FFC83523D0}"/>
          </ac:spMkLst>
        </pc:spChg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2294377613" sldId="317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294377613" sldId="317"/>
            <ac:spMk id="3" creationId="{1D6E636C-28AC-C5FF-7E71-44EA38F19C24}"/>
          </ac:spMkLst>
        </pc:spChg>
      </pc:sldChg>
      <pc:sldChg chg="modSp mod">
        <pc:chgData name="Owen Randolph" userId="d8207bcd4c4ed8cf" providerId="LiveId" clId="{733ADDC2-C4E9-4E21-A60E-09F8DDF10852}" dt="2024-01-21T00:21:20.263" v="1011" actId="14100"/>
        <pc:sldMkLst>
          <pc:docMk/>
          <pc:sldMk cId="3792081028" sldId="320"/>
        </pc:sldMkLst>
        <pc:spChg chg="mod">
          <ac:chgData name="Owen Randolph" userId="d8207bcd4c4ed8cf" providerId="LiveId" clId="{733ADDC2-C4E9-4E21-A60E-09F8DDF10852}" dt="2024-01-21T00:21:20.263" v="1011" actId="14100"/>
          <ac:spMkLst>
            <pc:docMk/>
            <pc:sldMk cId="3792081028" sldId="320"/>
            <ac:spMk id="2" creationId="{04BB1A63-992B-4DB7-97ED-ECCB8DC03456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792081028" sldId="320"/>
            <ac:spMk id="5" creationId="{7AFCF0B4-769E-4C8F-346E-AE6236DB1EB0}"/>
          </ac:spMkLst>
        </pc:spChg>
      </pc:sldChg>
      <pc:sldChg chg="addSp delSp modSp mod setBg delDesignElem chgLayout">
        <pc:chgData name="Owen Randolph" userId="d8207bcd4c4ed8cf" providerId="LiveId" clId="{733ADDC2-C4E9-4E21-A60E-09F8DDF10852}" dt="2024-01-20T23:46:57.307" v="785" actId="14100"/>
        <pc:sldMkLst>
          <pc:docMk/>
          <pc:sldMk cId="1301667223" sldId="321"/>
        </pc:sldMkLst>
        <pc:spChg chg="mod ord">
          <ac:chgData name="Owen Randolph" userId="d8207bcd4c4ed8cf" providerId="LiveId" clId="{733ADDC2-C4E9-4E21-A60E-09F8DDF10852}" dt="2024-01-20T23:46:35.965" v="782" actId="14100"/>
          <ac:spMkLst>
            <pc:docMk/>
            <pc:sldMk cId="1301667223" sldId="321"/>
            <ac:spMk id="2" creationId="{2AC95350-0335-D041-ABA5-AB5B7D83F24B}"/>
          </ac:spMkLst>
        </pc:spChg>
        <pc:spChg chg="add del mod">
          <ac:chgData name="Owen Randolph" userId="d8207bcd4c4ed8cf" providerId="LiveId" clId="{733ADDC2-C4E9-4E21-A60E-09F8DDF10852}" dt="2024-01-20T23:45:59.903" v="778" actId="6264"/>
          <ac:spMkLst>
            <pc:docMk/>
            <pc:sldMk cId="1301667223" sldId="321"/>
            <ac:spMk id="3" creationId="{BD47530B-1B25-08BE-63F3-2AC0B496CEDD}"/>
          </ac:spMkLst>
        </pc:spChg>
        <pc:spChg chg="mod ord">
          <ac:chgData name="Owen Randolph" userId="d8207bcd4c4ed8cf" providerId="LiveId" clId="{733ADDC2-C4E9-4E21-A60E-09F8DDF10852}" dt="2024-01-20T23:46:57.307" v="785" actId="14100"/>
          <ac:spMkLst>
            <pc:docMk/>
            <pc:sldMk cId="1301667223" sldId="321"/>
            <ac:spMk id="4" creationId="{71473F42-653E-D213-15B9-4094141C4872}"/>
          </ac:spMkLst>
        </pc:spChg>
        <pc:spChg chg="mod ord">
          <ac:chgData name="Owen Randolph" userId="d8207bcd4c4ed8cf" providerId="LiveId" clId="{733ADDC2-C4E9-4E21-A60E-09F8DDF10852}" dt="2024-01-20T23:45:59.903" v="778" actId="6264"/>
          <ac:spMkLst>
            <pc:docMk/>
            <pc:sldMk cId="1301667223" sldId="321"/>
            <ac:spMk id="5" creationId="{3E094298-93F1-4500-3BD7-CD960459B8F0}"/>
          </ac:spMkLst>
        </pc:spChg>
        <pc:spChg chg="add del mod">
          <ac:chgData name="Owen Randolph" userId="d8207bcd4c4ed8cf" providerId="LiveId" clId="{733ADDC2-C4E9-4E21-A60E-09F8DDF10852}" dt="2024-01-20T23:45:59.903" v="778" actId="6264"/>
          <ac:spMkLst>
            <pc:docMk/>
            <pc:sldMk cId="1301667223" sldId="321"/>
            <ac:spMk id="7" creationId="{45461E04-FD99-B3C7-C53B-B6915DDFB05E}"/>
          </ac:spMkLst>
        </pc:spChg>
        <pc:spChg chg="add del mod">
          <ac:chgData name="Owen Randolph" userId="d8207bcd4c4ed8cf" providerId="LiveId" clId="{733ADDC2-C4E9-4E21-A60E-09F8DDF10852}" dt="2024-01-20T23:45:59.903" v="778" actId="6264"/>
          <ac:spMkLst>
            <pc:docMk/>
            <pc:sldMk cId="1301667223" sldId="321"/>
            <ac:spMk id="8" creationId="{6A8F88DC-FF72-D0D8-B3D7-6CC57B24542B}"/>
          </ac:spMkLst>
        </pc:spChg>
        <pc:spChg chg="add del mod ord">
          <ac:chgData name="Owen Randolph" userId="d8207bcd4c4ed8cf" providerId="LiveId" clId="{733ADDC2-C4E9-4E21-A60E-09F8DDF10852}" dt="2024-01-20T23:46:11.142" v="779" actId="478"/>
          <ac:spMkLst>
            <pc:docMk/>
            <pc:sldMk cId="1301667223" sldId="321"/>
            <ac:spMk id="9" creationId="{F7421409-D7A3-95DB-9620-99DFCB476AAF}"/>
          </ac:spMkLst>
        </pc:spChg>
        <pc:grpChg chg="add del">
          <ac:chgData name="Owen Randolph" userId="d8207bcd4c4ed8cf" providerId="LiveId" clId="{733ADDC2-C4E9-4E21-A60E-09F8DDF10852}" dt="2024-01-20T23:45:59.903" v="778" actId="6264"/>
          <ac:grpSpMkLst>
            <pc:docMk/>
            <pc:sldMk cId="1301667223" sldId="321"/>
            <ac:grpSpMk id="11" creationId="{114ED94A-C85D-4CD3-4205-438D21CE6B38}"/>
          </ac:grpSpMkLst>
        </pc:grpChg>
        <pc:picChg chg="mod">
          <ac:chgData name="Owen Randolph" userId="d8207bcd4c4ed8cf" providerId="LiveId" clId="{733ADDC2-C4E9-4E21-A60E-09F8DDF10852}" dt="2024-01-20T23:37:43.252" v="740" actId="14100"/>
          <ac:picMkLst>
            <pc:docMk/>
            <pc:sldMk cId="1301667223" sldId="321"/>
            <ac:picMk id="6" creationId="{75EB8091-C3B9-BA76-27D0-941217F76456}"/>
          </ac:picMkLst>
        </pc:picChg>
      </pc:sldChg>
      <pc:sldChg chg="modSp mod">
        <pc:chgData name="Owen Randolph" userId="d8207bcd4c4ed8cf" providerId="LiveId" clId="{733ADDC2-C4E9-4E21-A60E-09F8DDF10852}" dt="2024-01-20T23:43:45.065" v="752"/>
        <pc:sldMkLst>
          <pc:docMk/>
          <pc:sldMk cId="1916853649" sldId="322"/>
        </pc:sldMkLst>
        <pc:spChg chg="mod">
          <ac:chgData name="Owen Randolph" userId="d8207bcd4c4ed8cf" providerId="LiveId" clId="{733ADDC2-C4E9-4E21-A60E-09F8DDF10852}" dt="2024-01-20T23:34:24.374" v="704" actId="1076"/>
          <ac:spMkLst>
            <pc:docMk/>
            <pc:sldMk cId="1916853649" sldId="322"/>
            <ac:spMk id="2" creationId="{2412BF70-30AE-8D74-5B79-617B860AD3BC}"/>
          </ac:spMkLst>
        </pc:spChg>
        <pc:spChg chg="mod">
          <ac:chgData name="Owen Randolph" userId="d8207bcd4c4ed8cf" providerId="LiveId" clId="{733ADDC2-C4E9-4E21-A60E-09F8DDF10852}" dt="2024-01-20T23:34:42.648" v="708" actId="5793"/>
          <ac:spMkLst>
            <pc:docMk/>
            <pc:sldMk cId="1916853649" sldId="322"/>
            <ac:spMk id="4" creationId="{1FF9F948-F611-EF5A-7768-E9617A35A22E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1916853649" sldId="322"/>
            <ac:spMk id="5" creationId="{424B2BD0-69FC-866A-D5EE-C1B5DECE3B5D}"/>
          </ac:spMkLst>
        </pc:spChg>
        <pc:picChg chg="mod">
          <ac:chgData name="Owen Randolph" userId="d8207bcd4c4ed8cf" providerId="LiveId" clId="{733ADDC2-C4E9-4E21-A60E-09F8DDF10852}" dt="2024-01-20T23:34:52.563" v="710" actId="14100"/>
          <ac:picMkLst>
            <pc:docMk/>
            <pc:sldMk cId="1916853649" sldId="322"/>
            <ac:picMk id="7" creationId="{523912E0-0F58-7DEB-3986-B2D62B303CC1}"/>
          </ac:picMkLst>
        </pc:picChg>
      </pc:sldChg>
      <pc:sldChg chg="modSp del">
        <pc:chgData name="Owen Randolph" userId="d8207bcd4c4ed8cf" providerId="LiveId" clId="{733ADDC2-C4E9-4E21-A60E-09F8DDF10852}" dt="2024-01-21T00:21:05.959" v="1010" actId="2696"/>
        <pc:sldMkLst>
          <pc:docMk/>
          <pc:sldMk cId="2194305119" sldId="323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194305119" sldId="323"/>
            <ac:spMk id="5" creationId="{AC41662F-0DB3-2D34-ADD1-37DEB755D302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2194305119" sldId="323"/>
            <ac:spMk id="11" creationId="{C5811D0F-FE76-5DE0-7A77-4F016538D0D0}"/>
          </ac:spMkLst>
        </pc:spChg>
      </pc:sldChg>
      <pc:sldChg chg="modSp del">
        <pc:chgData name="Owen Randolph" userId="d8207bcd4c4ed8cf" providerId="LiveId" clId="{733ADDC2-C4E9-4E21-A60E-09F8DDF10852}" dt="2024-01-21T00:21:02.843" v="1009" actId="2696"/>
        <pc:sldMkLst>
          <pc:docMk/>
          <pc:sldMk cId="3566616881" sldId="325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566616881" sldId="325"/>
            <ac:spMk id="5" creationId="{EEB9A576-7B32-774A-A15A-0925AFF04C85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566616881" sldId="325"/>
            <ac:spMk id="15" creationId="{A40D325B-F2F3-004B-75EB-786CDD95C079}"/>
          </ac:spMkLst>
        </pc:spChg>
      </pc:sldChg>
      <pc:sldChg chg="modSp">
        <pc:chgData name="Owen Randolph" userId="d8207bcd4c4ed8cf" providerId="LiveId" clId="{733ADDC2-C4E9-4E21-A60E-09F8DDF10852}" dt="2024-01-20T23:43:45.065" v="752"/>
        <pc:sldMkLst>
          <pc:docMk/>
          <pc:sldMk cId="3364882000" sldId="326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364882000" sldId="326"/>
            <ac:spMk id="2" creationId="{78A0DE12-7E95-8F8B-A3EE-F9EF6237383F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364882000" sldId="326"/>
            <ac:spMk id="4" creationId="{9975D50B-9365-F6B0-1E8D-D44EB6D190BC}"/>
          </ac:spMkLst>
        </pc:spChg>
      </pc:sldChg>
      <pc:sldChg chg="new del">
        <pc:chgData name="Owen Randolph" userId="d8207bcd4c4ed8cf" providerId="LiveId" clId="{733ADDC2-C4E9-4E21-A60E-09F8DDF10852}" dt="2024-01-20T22:39:42.171" v="212" actId="680"/>
        <pc:sldMkLst>
          <pc:docMk/>
          <pc:sldMk cId="1617356948" sldId="327"/>
        </pc:sldMkLst>
      </pc:sldChg>
      <pc:sldChg chg="modSp add mod ord">
        <pc:chgData name="Owen Randolph" userId="d8207bcd4c4ed8cf" providerId="LiveId" clId="{733ADDC2-C4E9-4E21-A60E-09F8DDF10852}" dt="2024-01-20T23:43:45.065" v="752"/>
        <pc:sldMkLst>
          <pc:docMk/>
          <pc:sldMk cId="3136597531" sldId="327"/>
        </pc:sldMkLst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136597531" sldId="327"/>
            <ac:spMk id="2" creationId="{65F66AA8-EBEF-5C40-A8EA-9C70243211B5}"/>
          </ac:spMkLst>
        </pc:spChg>
        <pc:spChg chg="mod">
          <ac:chgData name="Owen Randolph" userId="d8207bcd4c4ed8cf" providerId="LiveId" clId="{733ADDC2-C4E9-4E21-A60E-09F8DDF10852}" dt="2024-01-20T23:43:45.065" v="752"/>
          <ac:spMkLst>
            <pc:docMk/>
            <pc:sldMk cId="3136597531" sldId="327"/>
            <ac:spMk id="4" creationId="{EE021CA9-7CB7-1046-8FA0-21F127C19A59}"/>
          </ac:spMkLst>
        </pc:spChg>
        <pc:spChg chg="mod">
          <ac:chgData name="Owen Randolph" userId="d8207bcd4c4ed8cf" providerId="LiveId" clId="{733ADDC2-C4E9-4E21-A60E-09F8DDF10852}" dt="2024-01-20T22:42:04.652" v="373" actId="1076"/>
          <ac:spMkLst>
            <pc:docMk/>
            <pc:sldMk cId="3136597531" sldId="327"/>
            <ac:spMk id="5" creationId="{1B07C49E-AFFC-EC46-8930-E4D428F5F94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82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BD11-40FD-E46B-B3EF-8B9F0E1AA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E02EF6-04B8-E8ED-D27C-424494CF5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0E8F1-9A7F-5C45-8BF8-8B773C3D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07B13-572C-62F9-F27D-60CF1806F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4B434-BE5C-EEE7-7AED-CA3CC79B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3CC1B-C0CF-F1E9-58B0-677EB492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B950A-C276-6DEB-8219-BDC91653A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AA787-6522-7CD3-1464-F75BDC700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B8A6C-2944-774D-B5CA-77F6C1E59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BB69F-FCEB-0C0F-430A-3693FD8A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738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41530F-27D5-7B1A-1800-AC04B16CBD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474FB-177A-FA26-54A4-76E6ABE57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01DD5-E2A3-630A-6F62-2E2E95153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F9E4E-5997-E532-D62B-015A2874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DAFD8-93A0-AF0B-1459-36A6346C1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3475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B86EE8-15CB-0841-AED8-6AFB3623AA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9D453-43AB-0442-A49F-B782F2B7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B22B678-4D42-8747-A390-2C0A371BB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ED4FE-13CD-604D-B272-7D2568F4C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B141-028C-DB86-2049-E5DFF5706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EB1B4-ABB5-9F8B-6D82-534DA3A7F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ED2FC-5AEE-A346-FEFD-3752648B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4D823-4898-0F9D-48E6-F0AADBA75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A32D6-169C-0E62-AE7E-0C026354E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0974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0B909-6DC3-353B-7675-0C9B1CB61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A5116-744C-AAE5-FC1B-99A7D18B4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E40DE-28B4-1D00-EEE8-9EB502B6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F1CA9-E3DF-F2AA-1F71-CD5614EEE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471D6-D7F2-A740-8F02-5A7F971CB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A248-E136-D07E-7C3C-74955E90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4B911-03C3-081F-0002-1070360DA8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5C427-B295-07A5-01C6-29396258D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A0468-51FC-2469-A673-4214C607B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82C9D-C023-F3FF-27C3-FA3E5D9E5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F104A-721F-A23B-7352-5DCD51BF7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1377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23E2-8C97-49D0-D9D8-B23EC972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F440E-5CE1-B182-984D-AD0F18C29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E7EFB-4D46-9C88-B20C-FC071473E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21345-8E82-7057-F06C-209A1AF88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899CD8-0DC3-D802-3D29-AED56485DB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D4129-5BD2-9277-6711-47F9097F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91D058-1684-92F3-805D-590020CA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E9E715-C29B-98F5-0146-3FC0CBDD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1142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475A9-CAE1-E362-5C40-037F3F9F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30CE8C-D116-667C-278D-D7E07C97F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FA9CF5-E2EE-65B7-7AEB-2B7CD8C6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9C8749-0D70-0AAB-5DB1-76D7B0881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851C6F-4334-5634-EDE8-D1CCA840E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58093-4664-082B-C576-623D5F1EA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D8851-A930-9FED-B8A9-0F4C892F3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5394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D1F1E-9899-BBDE-CA80-B95B55BE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F1D50-6F38-6901-8ABD-2377DCB44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CA9786-49F8-B66C-7AE1-4EF334CB7F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B58EC-8D13-B0C2-8578-4F91D180C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DAAE9-4F0A-DDCD-E7D2-144FA053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97AF4-8C50-9619-168D-2D30F175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3747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9198-D68C-31DC-B5BD-1368F32F6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8F1FB9-18AD-0265-598C-D7CCF6126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769B1-0580-2EC3-F599-3801B74B8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915F2-F078-3C03-F5C2-503984D11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CAE76-7329-84E8-3072-00D57287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66C7EC-44B6-AF6A-5DBF-71ADA248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51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BC5B6C-7669-2CCB-06EB-A9607A93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240B8-78E7-B485-CEAB-79D2A0A99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32235-BA85-3029-A602-23A3E88AE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1/20/2024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A0C84-B874-10B3-D741-3C879D23E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83640-2859-CF48-1D2C-B02133438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5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668" r:id="rId12"/>
    <p:sldLayoutId id="214748367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w of bicycles parked on the side of a road&#10;&#10;Description automatically generated">
            <a:extLst>
              <a:ext uri="{FF2B5EF4-FFF2-40B4-BE49-F238E27FC236}">
                <a16:creationId xmlns:a16="http://schemas.microsoft.com/office/drawing/2014/main" id="{95ABA84F-960F-BE5C-9B55-DAFB673A0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Applied Data Science with R Bikeshare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Owen Randolph</a:t>
            </a:r>
          </a:p>
          <a:p>
            <a:pPr algn="l"/>
            <a:r>
              <a:rPr lang="en-US" sz="2000"/>
              <a:t>9/11/2023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EDA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Scatter plots are used to examine trends in correlation between:</a:t>
            </a:r>
          </a:p>
          <a:p>
            <a:pPr lvl="1"/>
            <a:r>
              <a:rPr lang="en-US" dirty="0"/>
              <a:t>Data and Time variables to find patterns across temperature, seasons, weekdays, months, and hours</a:t>
            </a:r>
          </a:p>
          <a:p>
            <a:pPr lvl="1"/>
            <a:r>
              <a:rPr lang="en-US" dirty="0"/>
              <a:t>Temperature by season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Histograms are used to plot density in order to understand frequency of bike demand segments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Multiple Regression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is split into Training &amp; Testing Sets</a:t>
            </a:r>
          </a:p>
          <a:p>
            <a:r>
              <a:rPr lang="en-US" dirty="0"/>
              <a:t>Predictive analysis is done by different regression 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Baseline Linear Regression model: weather related indicators versus all variables as predictors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LRM with higher-order polynomial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LRM with higher-order polynomial and interaction terms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LRM with Lasso, Ridge, and  Elastic Net penalties</a:t>
            </a:r>
          </a:p>
          <a:p>
            <a:r>
              <a:rPr lang="en-US" dirty="0"/>
              <a:t>Evaluation using RMSE and RSQ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Build a R Shiny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interactive dashboard using R Shiny is built for visualization.  It is comprised of:</a:t>
            </a:r>
          </a:p>
          <a:p>
            <a:pPr lvl="1"/>
            <a:r>
              <a:rPr lang="en-US" dirty="0"/>
              <a:t>A dropdown list with the cities of: Seoul, Suzhou, Paris, New York, and London</a:t>
            </a:r>
          </a:p>
          <a:p>
            <a:pPr lvl="1"/>
            <a:r>
              <a:rPr lang="en-US" dirty="0"/>
              <a:t>A map with circle markers whose size and color depend on the size of bike demand prediction for the next 5 days.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Each of the locations contains 3 static plots:</a:t>
            </a:r>
          </a:p>
          <a:p>
            <a:pPr lvl="1"/>
            <a:r>
              <a:rPr lang="en-US" dirty="0"/>
              <a:t>Temperature forecasts for the next 5 days</a:t>
            </a:r>
          </a:p>
          <a:p>
            <a:pPr lvl="1"/>
            <a:r>
              <a:rPr lang="en-US" dirty="0"/>
              <a:t>Prediction for Bike-sharing demand</a:t>
            </a:r>
          </a:p>
          <a:p>
            <a:pPr lvl="1"/>
            <a:r>
              <a:rPr lang="en-US" dirty="0"/>
              <a:t>Relationship between humidity and bike rental demand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riding a bicycle with an umbrella&#10;&#10;Description automatically generated">
            <a:extLst>
              <a:ext uri="{FF2B5EF4-FFF2-40B4-BE49-F238E27FC236}">
                <a16:creationId xmlns:a16="http://schemas.microsoft.com/office/drawing/2014/main" id="{8BB83522-9C9E-7C61-CECF-21985CCC5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4" r="133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Exploratory data analysis results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Predictive analysis results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A dashboard demo in screenshots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chemeClr val="bg1"/>
                </a:solidFill>
              </a:rPr>
              <a:t>EDA with SQL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3124" y="6356350"/>
            <a:ext cx="11606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8108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Busiest Bike Rental Times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3998"/>
            <a:ext cx="10515600" cy="192802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busiest time of day is the 18</a:t>
            </a:r>
            <a:r>
              <a:rPr lang="en-US" baseline="30000" dirty="0"/>
              <a:t>th</a:t>
            </a:r>
            <a:r>
              <a:rPr lang="en-US" dirty="0"/>
              <a:t> hour, 6:00 PM – 7:00 PM, during the months of June and September.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A4A5C-3C79-1DD0-2143-72B5ACC7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46697"/>
            <a:ext cx="10499225" cy="28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Hourly Popularity and Temperature by Season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9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2000" dirty="0"/>
              <a:t>The evening hours tend to show the highest demand for bikes, particularly during the spring, summer and autumn.</a:t>
            </a:r>
          </a:p>
          <a:p>
            <a:r>
              <a:rPr lang="en-US" sz="2000" dirty="0"/>
              <a:t>As the temperatures are warmer in summer, riders tend to be more willing to rent later in the evening.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55478-DA14-224A-86EB-1DEBC1E9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689C7-A694-1E20-9AFC-96029A7A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4" y="1552575"/>
            <a:ext cx="10536428" cy="272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7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Weather Seasonality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As expected, demand for bike rentals is strongly correlated with temperature. </a:t>
            </a:r>
          </a:p>
          <a:p>
            <a:r>
              <a:rPr lang="en-US" dirty="0"/>
              <a:t>There is also a negative correlation between precipitation and rental numbers.</a:t>
            </a:r>
          </a:p>
          <a:p>
            <a:r>
              <a:rPr lang="en-US" dirty="0"/>
              <a:t>Other weather variables do not present clear patterns.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3E2FD-95BF-5C4B-B607-B4C4D1C0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7C24F-72B5-0447-1D1A-6C1200C9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46" y="1690688"/>
            <a:ext cx="11306848" cy="9555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4780B5-5B37-2BC4-5E56-9985F202886B}"/>
              </a:ext>
            </a:extLst>
          </p:cNvPr>
          <p:cNvSpPr/>
          <p:nvPr/>
        </p:nvSpPr>
        <p:spPr>
          <a:xfrm>
            <a:off x="1129004" y="1614196"/>
            <a:ext cx="951723" cy="111967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ADC39C-00D2-26A0-08A3-1B5599C32C89}"/>
              </a:ext>
            </a:extLst>
          </p:cNvPr>
          <p:cNvSpPr/>
          <p:nvPr/>
        </p:nvSpPr>
        <p:spPr>
          <a:xfrm>
            <a:off x="10353310" y="1614196"/>
            <a:ext cx="1440844" cy="1119673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98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Bike-sharing info in Seoul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Seoul’s bike sharing program has one bike available for roughly every 1000 people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83BC8-CBF6-D844-AA13-2B3E45B6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243666-A46B-D845-215E-5E4646E9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075" y="1825625"/>
            <a:ext cx="6299428" cy="186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9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3" y="381000"/>
            <a:ext cx="5256212" cy="723900"/>
          </a:xfrm>
        </p:spPr>
        <p:txBody>
          <a:bodyPr anchor="b">
            <a:noAutofit/>
          </a:bodyPr>
          <a:lstStyle/>
          <a:p>
            <a:r>
              <a:rPr lang="en-CA" sz="4400" b="1" dirty="0"/>
              <a:t>Cities Similar to Seoul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7BA1CC7-92DA-87EE-147E-C54D76A14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9864" y="2057400"/>
            <a:ext cx="5135067" cy="3600449"/>
          </a:xfrm>
          <a:noFill/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FF4BB-976F-2B24-846E-EED7FAF3B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Numerous Chinese cities have similar numbers of rental bikes in their bike share programs.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However, the sizes of these cities vary widely, showing higher ratios of bikes per capita.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8B5D5-D62F-D340-9B86-E53618111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7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bike lane with white markings&#10;&#10;Description automatically generated">
            <a:extLst>
              <a:ext uri="{FF2B5EF4-FFF2-40B4-BE49-F238E27FC236}">
                <a16:creationId xmlns:a16="http://schemas.microsoft.com/office/drawing/2014/main" id="{21A8E21F-737C-6831-A87E-E509F4558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5" r="5792" b="544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Outline</a:t>
            </a:r>
            <a:endParaRPr lang="en-US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754898-2E75-F643-867F-EE5BE8F1580A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A7475-929A-3C43-8710-21F89720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9535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EDA with 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FE4F3-0232-0849-BFC2-DCEE7091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541837" cy="609600"/>
          </a:xfrm>
        </p:spPr>
        <p:txBody>
          <a:bodyPr>
            <a:noAutofit/>
          </a:bodyPr>
          <a:lstStyle/>
          <a:p>
            <a:r>
              <a:rPr lang="en-CA" sz="4400" b="1" dirty="0"/>
              <a:t>Bike Rental vs.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04925"/>
            <a:ext cx="3932237" cy="381158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Rentals peaked in June and had very high usage in September also.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lowest number of bikes rented occurred between December and March, when it's the coldest.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Rental trends were more stably low during these months, but usage was more spread out during the summer and fall months.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311CE-F106-BAE8-83A1-034F4CC4D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119" y="634483"/>
            <a:ext cx="5659258" cy="5849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47750"/>
          </a:xfrm>
        </p:spPr>
        <p:txBody>
          <a:bodyPr>
            <a:noAutofit/>
          </a:bodyPr>
          <a:lstStyle/>
          <a:p>
            <a:r>
              <a:rPr lang="en-CA" sz="4400" b="1" dirty="0"/>
              <a:t>Bike rental vs. 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04950"/>
            <a:ext cx="4703762" cy="4625262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In the summer, the highest numbers of bikes are rented in the evening hours.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N</a:t>
            </a:r>
            <a:r>
              <a:rPr lang="en-US" sz="2000" b="0" i="0" dirty="0">
                <a:effectLst/>
                <a:latin typeface="-apple-system"/>
              </a:rPr>
              <a:t>ighttime before midnight: second most popular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Throughout the year, it appears that the very early morning hours are when the fewest bikes are rented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The single blue dots of high usage in the warm months, and of highest usage in the cold months: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-apple-system"/>
              </a:rPr>
              <a:t>B</a:t>
            </a:r>
            <a:r>
              <a:rPr lang="en-US" sz="2000" b="0" i="0" dirty="0">
                <a:effectLst/>
                <a:latin typeface="-apple-system"/>
              </a:rPr>
              <a:t>ikes being used for morning work commutes; likewise, there are similar numbers of green dots, which are the evening commute bikes.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8D5F1-C390-9F4D-988B-81E5AA1F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F67BA-2E54-1DDD-B6D7-21E388B45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433045"/>
            <a:ext cx="6037489" cy="59233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5279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BF70-30AE-8D74-5B79-617B860A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3820"/>
            <a:ext cx="4357363" cy="970384"/>
          </a:xfrm>
        </p:spPr>
        <p:txBody>
          <a:bodyPr>
            <a:noAutofit/>
          </a:bodyPr>
          <a:lstStyle/>
          <a:p>
            <a:r>
              <a:rPr lang="en-US" sz="4400" b="1" dirty="0"/>
              <a:t>Rented Bike Count vs. Temperature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9F948-F611-EF5A-7768-E9617A35A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23205"/>
            <a:ext cx="4490457" cy="381158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People tend to stop renting bikes when the temperature goes above 30 degrees.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ideal temperature for bike rentals in between 10 and 30 degrees.</a:t>
            </a:r>
          </a:p>
          <a:p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Although there are fewer rentals during the winter, the temperature has a direct impact on the number of rentals: warmer temperatures yield higher numbers.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4B2BD0-69FC-866A-D5EE-C1B5DECE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912E0-0F58-7DEB-3986-B2D62B303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245" y="321912"/>
            <a:ext cx="6021967" cy="621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53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95739"/>
            <a:ext cx="4404016" cy="587828"/>
          </a:xfrm>
        </p:spPr>
        <p:txBody>
          <a:bodyPr>
            <a:noAutofit/>
          </a:bodyPr>
          <a:lstStyle/>
          <a:p>
            <a:r>
              <a:rPr lang="en-CA" sz="4400" b="1" dirty="0"/>
              <a:t>Bike Rental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654387" cy="381158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Often low numbers of bikes rented.  The mode is about 200-300 bikes at a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drop off in bike count includes little bumps in the rental numbers, indicating possible subgroups of the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data being skewed to the right indicates that there are occasions when very high numbers of bikes are rented.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A576-7B32-774A-A15A-0925AFF04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71FFE-FBED-075A-AF0F-6B65089B8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175" y="366409"/>
            <a:ext cx="5609254" cy="627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4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95350-0335-D041-ABA5-AB5B7D83F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25908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b="1" dirty="0"/>
              <a:t>Rented Bike Count by Hour grouped by Season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473F42-653E-D213-15B9-4094141C4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95574"/>
            <a:ext cx="3932237" cy="3173413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Although the overall scale of bike rental counts changes with the seasons, key features remain very similar.</a:t>
            </a:r>
            <a:br>
              <a:rPr lang="en-US" sz="2200" dirty="0"/>
            </a:b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For example, peak demand times are the same across all seasons, at 8 am and 6 pm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94298-93F1-4500-3BD7-CD960459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5075537C-CA84-1446-933C-8E9D027F9201}" type="slidenum">
              <a:rPr lang="en-US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EB8091-C3B9-BA76-27D0-941217F7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294" y="355332"/>
            <a:ext cx="5503505" cy="59177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1667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Predictive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DC8F1-F98E-B74A-AFE7-5BAA1319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675187" cy="531812"/>
          </a:xfrm>
        </p:spPr>
        <p:txBody>
          <a:bodyPr>
            <a:noAutofit/>
          </a:bodyPr>
          <a:lstStyle/>
          <a:p>
            <a:r>
              <a:rPr lang="en-US" sz="4400" b="1" dirty="0"/>
              <a:t>Ranked Coefficients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9012"/>
            <a:ext cx="4970462" cy="381158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number of “18” represents 6:00 pm: This time has the highest positive correlation with bike demand, likely due to being around rush hour and also when a lot of people are off work, when the temperature is not as hot as mid day, and there is still day light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Temperature dictates how comfortable people are riding, so it commands a top spot as 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People clearly don’t like riding in the rain or when it’s humid out, so those factors have the strongest negative correlation with bike rentals.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3FF5-A73E-9642-A9AD-7478F728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E44038-9B8F-55CE-272B-AE918F011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012" y="889402"/>
            <a:ext cx="5707875" cy="536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6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4263475" cy="609600"/>
          </a:xfrm>
        </p:spPr>
        <p:txBody>
          <a:bodyPr>
            <a:noAutofit/>
          </a:bodyPr>
          <a:lstStyle/>
          <a:p>
            <a:r>
              <a:rPr lang="en-US" sz="4400" b="1" dirty="0"/>
              <a:t>Model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Five different models are built: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Added polynomial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Added interaction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Added regularization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Experiment to search for improved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91981-847D-EA8B-0091-813BF1A51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263" y="757958"/>
            <a:ext cx="5745712" cy="572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Best Performing Model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34C5-C497-6442-B752-99A5D43F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5:</a:t>
            </a:r>
          </a:p>
          <a:p>
            <a:pPr lvl="1"/>
            <a:r>
              <a:rPr lang="en-US" dirty="0"/>
              <a:t>RMSE of 295</a:t>
            </a:r>
          </a:p>
          <a:p>
            <a:pPr lvl="1"/>
            <a:r>
              <a:rPr lang="en-US" dirty="0"/>
              <a:t>R-squared of 0.79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Code and output for model 5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FCE24-BC6D-2E49-A733-732F5F9F3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336632-0709-65D3-F94C-4D4D0C35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111" y="1376364"/>
            <a:ext cx="3707263" cy="1885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E5E05-7374-F485-D74A-5F8164AA1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02" y="3280201"/>
            <a:ext cx="4934196" cy="276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9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riding bicycles on a road&#10;&#10;Description automatically generated">
            <a:extLst>
              <a:ext uri="{FF2B5EF4-FFF2-40B4-BE49-F238E27FC236}">
                <a16:creationId xmlns:a16="http://schemas.microsoft.com/office/drawing/2014/main" id="{02039B6D-3617-9509-CDD9-BCC5C83DE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Executive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1CA137-23BE-D343-A99F-678FC4485915}"/>
              </a:ext>
            </a:extLst>
          </p:cNvPr>
          <p:cNvSpPr txBox="1">
            <a:spLocks/>
          </p:cNvSpPr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  <a:latin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The aim of the project is to analyze the correlation between weather and the demand for bike-sharing in cities to predict the number of bikes based on weather conditions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A regression model is trained with data collected from multiple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Positive correlation between demand and temperature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Negative correlation between humidity and rainfall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58D4-A60E-214E-8C16-CD93F57F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86073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23975"/>
          </a:xfrm>
        </p:spPr>
        <p:txBody>
          <a:bodyPr>
            <a:normAutofit/>
          </a:bodyPr>
          <a:lstStyle/>
          <a:p>
            <a:r>
              <a:rPr lang="en-US" sz="4400" b="1" dirty="0"/>
              <a:t>Q-Q Plot of the Best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5E48F-F367-1549-BB9D-5093A0294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7ACDB8-1F6E-CAAC-C7FE-7FBA2A5EB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307" y="761769"/>
            <a:ext cx="5380186" cy="5334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BE4E4A-6C34-ACAD-293C-5074E4746E14}"/>
              </a:ext>
            </a:extLst>
          </p:cNvPr>
          <p:cNvSpPr txBox="1"/>
          <p:nvPr/>
        </p:nvSpPr>
        <p:spPr>
          <a:xfrm>
            <a:off x="704850" y="2333625"/>
            <a:ext cx="42195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plot shows the distribution difference between the predictions generated by my best model and the true values on the test dataset</a:t>
            </a:r>
          </a:p>
        </p:txBody>
      </p:sp>
    </p:spTree>
    <p:extLst>
      <p:ext uri="{BB962C8B-B14F-4D97-AF65-F5344CB8AC3E}">
        <p14:creationId xmlns:p14="http://schemas.microsoft.com/office/powerpoint/2010/main" val="2808747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812A6-4516-F247-8209-04C1F1C9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Cities’ Maximum Bike Sharing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977AE-309C-AC49-B15B-7A372153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28CA24-EA68-0A7A-A627-91D9F223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4" y="1323975"/>
            <a:ext cx="11139672" cy="4859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367E4C-90B0-338F-C3B7-B311E06526DD}"/>
              </a:ext>
            </a:extLst>
          </p:cNvPr>
          <p:cNvSpPr txBox="1"/>
          <p:nvPr/>
        </p:nvSpPr>
        <p:spPr>
          <a:xfrm>
            <a:off x="768484" y="5441950"/>
            <a:ext cx="6780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is based on 9/12/2023 – 9/17/2023.</a:t>
            </a:r>
          </a:p>
          <a:p>
            <a:r>
              <a:rPr lang="en-US" dirty="0"/>
              <a:t>Patterns show bike numbers peaking in the evenings</a:t>
            </a:r>
          </a:p>
        </p:txBody>
      </p:sp>
    </p:spTree>
    <p:extLst>
      <p:ext uri="{BB962C8B-B14F-4D97-AF65-F5344CB8AC3E}">
        <p14:creationId xmlns:p14="http://schemas.microsoft.com/office/powerpoint/2010/main" val="3393580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City Bike Demand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36294"/>
            <a:ext cx="10515600" cy="76963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New York’s data prediction reflects the global data on previous slide</a:t>
            </a:r>
          </a:p>
          <a:p>
            <a:r>
              <a:rPr lang="en-US" dirty="0"/>
              <a:t>Temperature lowers slowly, as does humidity, and demand is predicted to remain largely the same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569D5-780B-9773-4B88-1D00C2A2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395" y="1221705"/>
            <a:ext cx="10038580" cy="441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Paris Bike Demand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8146" y="5588451"/>
            <a:ext cx="10515600" cy="961210"/>
          </a:xfrm>
        </p:spPr>
        <p:txBody>
          <a:bodyPr>
            <a:normAutofit/>
          </a:bodyPr>
          <a:lstStyle/>
          <a:p>
            <a:r>
              <a:rPr lang="en-US" dirty="0"/>
              <a:t>As the temperature rises, and humidity lowers, bike demand is expected to rise in turn.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540D3-DDDE-4144-9FF0-E6F9944E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79B08-B15B-93B4-872C-8665A7795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146" y="1269549"/>
            <a:ext cx="9452229" cy="43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57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riding a bicycle in front of a large arch">
            <a:extLst>
              <a:ext uri="{FF2B5EF4-FFF2-40B4-BE49-F238E27FC236}">
                <a16:creationId xmlns:a16="http://schemas.microsoft.com/office/drawing/2014/main" id="{3BF3F968-418F-FF87-F053-CE645F4DD5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n-US" sz="2200" dirty="0"/>
              <a:t>Bike share rentals are affected by several factors including </a:t>
            </a:r>
          </a:p>
          <a:p>
            <a:pPr lvl="1"/>
            <a:r>
              <a:rPr lang="en-US" sz="2200" dirty="0"/>
              <a:t>Seasonality</a:t>
            </a:r>
          </a:p>
          <a:p>
            <a:pPr lvl="1"/>
            <a:r>
              <a:rPr lang="en-US" sz="2200" dirty="0"/>
              <a:t>Time of day</a:t>
            </a:r>
          </a:p>
          <a:p>
            <a:pPr lvl="1"/>
            <a:r>
              <a:rPr lang="en-US" sz="2200" dirty="0"/>
              <a:t>Temperature</a:t>
            </a:r>
          </a:p>
          <a:p>
            <a:pPr lvl="1"/>
            <a:r>
              <a:rPr lang="en-US" sz="2200" dirty="0"/>
              <a:t>Day of the week</a:t>
            </a:r>
          </a:p>
          <a:p>
            <a:pPr marL="285750"/>
            <a:endParaRPr lang="en-US" sz="2200" dirty="0"/>
          </a:p>
          <a:p>
            <a:pPr marL="285750"/>
            <a:r>
              <a:rPr lang="en-US" sz="2200" dirty="0"/>
              <a:t>Taking into consideration national holidays or other significant events could expand insight as well</a:t>
            </a:r>
          </a:p>
          <a:p>
            <a:pPr marL="0"/>
            <a:endParaRPr lang="en-US" sz="2200" dirty="0"/>
          </a:p>
          <a:p>
            <a:pPr marL="285750"/>
            <a:r>
              <a:rPr lang="en-US" sz="2200" dirty="0"/>
              <a:t>Further exploration of weather variables like wind, cloudiness, etc. could reveal other insights</a:t>
            </a:r>
          </a:p>
          <a:p>
            <a:pPr marL="0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marL="0"/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A8112-ED0F-7E36-D199-A2DE9D809282}"/>
              </a:ext>
            </a:extLst>
          </p:cNvPr>
          <p:cNvSpPr txBox="1"/>
          <p:nvPr/>
        </p:nvSpPr>
        <p:spPr>
          <a:xfrm>
            <a:off x="4544291" y="3741446"/>
            <a:ext cx="610688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APPENDIX A: Data Collection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13806B-B7D5-DF41-005B-4E265F9FDF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25963"/>
            <a:ext cx="5060118" cy="168416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86044-9474-C988-5CE3-422A8D56B5F3}"/>
              </a:ext>
            </a:extLst>
          </p:cNvPr>
          <p:cNvSpPr txBox="1"/>
          <p:nvPr/>
        </p:nvSpPr>
        <p:spPr>
          <a:xfrm>
            <a:off x="729344" y="1856820"/>
            <a:ext cx="458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Webscraping</a:t>
            </a:r>
            <a:r>
              <a:rPr lang="en-US" dirty="0"/>
              <a:t> code to get bike-sharing dataset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9DD210-95AC-BE00-451B-59EAD3735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45027"/>
            <a:ext cx="8443692" cy="14784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77DFBE-D13D-A08C-36EA-37E4959E9F98}"/>
              </a:ext>
            </a:extLst>
          </p:cNvPr>
          <p:cNvSpPr txBox="1"/>
          <p:nvPr/>
        </p:nvSpPr>
        <p:spPr>
          <a:xfrm>
            <a:off x="729344" y="4276072"/>
            <a:ext cx="564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Snippet for Bike Demand csv file download: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55ED-35F9-FF41-A381-E80ADC82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A: Data Collection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D4D6B-1008-92FD-F620-299C3694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56191-2634-B32D-CE34-D9E4083968E4}"/>
              </a:ext>
            </a:extLst>
          </p:cNvPr>
          <p:cNvSpPr txBox="1"/>
          <p:nvPr/>
        </p:nvSpPr>
        <p:spPr>
          <a:xfrm>
            <a:off x="1528941" y="1491204"/>
            <a:ext cx="476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Weather Data using HTTP Requests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D24892-346F-7A9F-7837-2F01D37EE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97" y="3942846"/>
            <a:ext cx="8977138" cy="2667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ACEECA-3886-7665-6ADF-49C6BA067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97" y="2134718"/>
            <a:ext cx="5060119" cy="13640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FCBCB8-A966-B3E4-E262-F95377CDDB23}"/>
              </a:ext>
            </a:extLst>
          </p:cNvPr>
          <p:cNvSpPr/>
          <p:nvPr/>
        </p:nvSpPr>
        <p:spPr>
          <a:xfrm>
            <a:off x="2183363" y="2519265"/>
            <a:ext cx="1959429" cy="1212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54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5EE1-978A-ED87-3C93-E67B03636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472"/>
            <a:ext cx="10515600" cy="1325563"/>
          </a:xfrm>
        </p:spPr>
        <p:txBody>
          <a:bodyPr/>
          <a:lstStyle/>
          <a:p>
            <a:r>
              <a:rPr lang="en-US" dirty="0"/>
              <a:t>APPENDIX B: DATA WRANGLING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9FA4D2-57CF-F979-7C05-283F7BFFB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A92D6-B7CB-96CD-F191-4436C10E5D68}"/>
              </a:ext>
            </a:extLst>
          </p:cNvPr>
          <p:cNvSpPr txBox="1"/>
          <p:nvPr/>
        </p:nvSpPr>
        <p:spPr>
          <a:xfrm>
            <a:off x="933061" y="1520890"/>
            <a:ext cx="355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Regex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87E654-6BA8-9605-F75F-F50115B4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89" y="1942614"/>
            <a:ext cx="6348010" cy="22654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887EB7-7A42-F00B-6040-DB3ADF3E89FB}"/>
              </a:ext>
            </a:extLst>
          </p:cNvPr>
          <p:cNvSpPr txBox="1"/>
          <p:nvPr/>
        </p:nvSpPr>
        <p:spPr>
          <a:xfrm>
            <a:off x="7276984" y="1705556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FA8D8E-B6D7-65CE-6B34-6199CCA4D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670" y="2270796"/>
            <a:ext cx="3745836" cy="333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7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AADFAF-8C22-0CB9-69FC-67D5718B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B: DATA WRANGLING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908C0-525E-7191-2345-537A6F97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03E735-B68C-9B92-240A-4253476F22E0}"/>
              </a:ext>
            </a:extLst>
          </p:cNvPr>
          <p:cNvSpPr txBox="1"/>
          <p:nvPr/>
        </p:nvSpPr>
        <p:spPr>
          <a:xfrm>
            <a:off x="923731" y="1548882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Values Handling: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457DFA-C649-AA60-4AA0-D8CF5D93A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32" y="2053174"/>
            <a:ext cx="4553338" cy="22413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AB69E1-E92E-BD77-D8B4-1097E0AB7328}"/>
              </a:ext>
            </a:extLst>
          </p:cNvPr>
          <p:cNvSpPr txBox="1"/>
          <p:nvPr/>
        </p:nvSpPr>
        <p:spPr>
          <a:xfrm>
            <a:off x="7791061" y="1690688"/>
            <a:ext cx="32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8451A8-A125-8469-1BD2-DD77B8B5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612" y="1690688"/>
            <a:ext cx="1016133" cy="45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3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row of bicycles parked on a street&#10;&#10;Description automatically generated">
            <a:extLst>
              <a:ext uri="{FF2B5EF4-FFF2-40B4-BE49-F238E27FC236}">
                <a16:creationId xmlns:a16="http://schemas.microsoft.com/office/drawing/2014/main" id="{AD54167A-8C71-90F2-5DBF-EB6D879BB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Introduction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The project analyses the relationship between weather conditions and bike-sharing demand in different cities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Different regression models are evaluated, and an interactive map shows estimated demand for bikes associated with different weather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1C53D-47D8-7B4A-B568-D9C50E11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3275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96CC-FACA-C982-5E6C-97AF5019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B: DATA WRANGLING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8F7B5C-89D6-B473-3B7D-EFAEB0BFA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04797-4B02-4820-7817-593BFC51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7412"/>
            <a:ext cx="7147856" cy="2952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38F37-526E-2756-A5F0-D3146ACE385B}"/>
              </a:ext>
            </a:extLst>
          </p:cNvPr>
          <p:cNvSpPr txBox="1"/>
          <p:nvPr/>
        </p:nvSpPr>
        <p:spPr>
          <a:xfrm>
            <a:off x="923731" y="1548882"/>
            <a:ext cx="387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 Values Handling: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F888D-5CB8-22EA-C93D-9AC119292373}"/>
              </a:ext>
            </a:extLst>
          </p:cNvPr>
          <p:cNvSpPr txBox="1"/>
          <p:nvPr/>
        </p:nvSpPr>
        <p:spPr>
          <a:xfrm>
            <a:off x="8797874" y="1619785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C332FB-3BD4-4F8F-E29D-607D7E000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949" y="2213288"/>
            <a:ext cx="968169" cy="36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528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E51A-A20B-9D4B-8EF8-652F284E4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B: DATA WRANGLING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0D5E0F-484D-F74F-B004-DCF9FC0A1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EAB52-E964-231B-10B9-B3D600A08658}"/>
              </a:ext>
            </a:extLst>
          </p:cNvPr>
          <p:cNvSpPr txBox="1"/>
          <p:nvPr/>
        </p:nvSpPr>
        <p:spPr>
          <a:xfrm>
            <a:off x="737119" y="1604866"/>
            <a:ext cx="378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Generating Indicator columns: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389ED-2C0F-F575-23B2-9632FEB35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4198"/>
            <a:ext cx="6050804" cy="1516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71156-E792-2882-1FD5-5125F6BF3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96" y="4178453"/>
            <a:ext cx="4397121" cy="24386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0DEF4-8F39-69A0-1721-2916B6482409}"/>
              </a:ext>
            </a:extLst>
          </p:cNvPr>
          <p:cNvSpPr txBox="1"/>
          <p:nvPr/>
        </p:nvSpPr>
        <p:spPr>
          <a:xfrm>
            <a:off x="838200" y="3532122"/>
            <a:ext cx="2436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Hour columns as categorical variables:</a:t>
            </a:r>
          </a:p>
        </p:txBody>
      </p:sp>
    </p:spTree>
    <p:extLst>
      <p:ext uri="{BB962C8B-B14F-4D97-AF65-F5344CB8AC3E}">
        <p14:creationId xmlns:p14="http://schemas.microsoft.com/office/powerpoint/2010/main" val="1047218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D7860-C4C1-4F4A-1611-679694F0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B: DATA WRANGLING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6F917-BF65-4AFD-87DC-5ABA47AD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38198-EE8D-8AF9-2ED4-9EACBB653280}"/>
              </a:ext>
            </a:extLst>
          </p:cNvPr>
          <p:cNvSpPr txBox="1"/>
          <p:nvPr/>
        </p:nvSpPr>
        <p:spPr>
          <a:xfrm>
            <a:off x="503853" y="1690688"/>
            <a:ext cx="416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Normalizing Data: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EDBC8D-5F52-9FFD-ED53-51C62DBD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413" y="1615498"/>
            <a:ext cx="7613040" cy="3002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F66557-7700-ED26-05F1-5B1EA9A38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879" y="4772071"/>
            <a:ext cx="7715448" cy="1600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CC59B2-FAB7-C25F-F03A-2A173C2B93F2}"/>
              </a:ext>
            </a:extLst>
          </p:cNvPr>
          <p:cNvSpPr txBox="1"/>
          <p:nvPr/>
        </p:nvSpPr>
        <p:spPr>
          <a:xfrm>
            <a:off x="503853" y="4772071"/>
            <a:ext cx="160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581133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9691-6A1E-52A3-DB04-0830CBD6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3786"/>
            <a:ext cx="10515600" cy="1325563"/>
          </a:xfrm>
        </p:spPr>
        <p:txBody>
          <a:bodyPr/>
          <a:lstStyle/>
          <a:p>
            <a:r>
              <a:rPr lang="en-US" dirty="0"/>
              <a:t>Appendix C: EPA with SQL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39B0D-C4F5-6F25-387B-4E6B3F04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CDC62-B2C4-5867-6BEB-9C98E3A4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1594"/>
            <a:ext cx="3680779" cy="1813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7F6624-E88C-E8C3-7A3E-1F68B8B3334A}"/>
              </a:ext>
            </a:extLst>
          </p:cNvPr>
          <p:cNvSpPr txBox="1"/>
          <p:nvPr/>
        </p:nvSpPr>
        <p:spPr>
          <a:xfrm>
            <a:off x="1073020" y="1742262"/>
            <a:ext cx="301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Record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7AA05-5950-C976-BCE0-EC276DA3E346}"/>
              </a:ext>
            </a:extLst>
          </p:cNvPr>
          <p:cNvSpPr txBox="1"/>
          <p:nvPr/>
        </p:nvSpPr>
        <p:spPr>
          <a:xfrm>
            <a:off x="1073020" y="4049486"/>
            <a:ext cx="3125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Non-zero Bike Rentals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C67C3-D892-C293-8C23-FF453EC0B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84981"/>
            <a:ext cx="3871295" cy="1928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3921B6-19A5-33BA-874F-9EC517A9A377}"/>
              </a:ext>
            </a:extLst>
          </p:cNvPr>
          <p:cNvSpPr txBox="1"/>
          <p:nvPr/>
        </p:nvSpPr>
        <p:spPr>
          <a:xfrm>
            <a:off x="6372808" y="1750195"/>
            <a:ext cx="32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Weather Outlook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78903-6124-66C5-2DBD-EE7ABA683433}"/>
              </a:ext>
            </a:extLst>
          </p:cNvPr>
          <p:cNvSpPr txBox="1"/>
          <p:nvPr/>
        </p:nvSpPr>
        <p:spPr>
          <a:xfrm>
            <a:off x="6475444" y="3966707"/>
            <a:ext cx="32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Seasons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608228-C25B-B2F5-F3AD-7671C85F7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16571"/>
            <a:ext cx="4530402" cy="24648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C549A6-1D92-A7D3-2C88-0C844E6FF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406" y="2176803"/>
            <a:ext cx="5496387" cy="15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94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CFEEB-FFFF-430A-D7BE-EB7759FC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C: EPA with SQL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54BD1-DC24-659C-3A80-02B813D87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4624D-2B59-E0DD-8B06-1933B84F5E5B}"/>
              </a:ext>
            </a:extLst>
          </p:cNvPr>
          <p:cNvSpPr txBox="1"/>
          <p:nvPr/>
        </p:nvSpPr>
        <p:spPr>
          <a:xfrm>
            <a:off x="838200" y="1763486"/>
            <a:ext cx="3500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Range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DEFFA-916C-7567-2BA5-F0A810A4B426}"/>
              </a:ext>
            </a:extLst>
          </p:cNvPr>
          <p:cNvSpPr txBox="1"/>
          <p:nvPr/>
        </p:nvSpPr>
        <p:spPr>
          <a:xfrm>
            <a:off x="6396136" y="1690688"/>
            <a:ext cx="5211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-apple-system"/>
              </a:rPr>
              <a:t>Hourly Popularity and Temperature by Season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4CE2A-B1C4-488B-DE97-EEA35A475F4B}"/>
              </a:ext>
            </a:extLst>
          </p:cNvPr>
          <p:cNvSpPr txBox="1"/>
          <p:nvPr/>
        </p:nvSpPr>
        <p:spPr>
          <a:xfrm>
            <a:off x="838200" y="4156789"/>
            <a:ext cx="2561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All-time High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6FB1FA-4C32-1DA0-9C87-283DC5A22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408" y="2060934"/>
            <a:ext cx="6733592" cy="11888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AD866E-C969-16C6-A2B6-CD1F5B38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67" y="3249757"/>
            <a:ext cx="7007834" cy="34445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4DB072-4276-3517-8002-D5E74E1876F7}"/>
              </a:ext>
            </a:extLst>
          </p:cNvPr>
          <p:cNvSpPr txBox="1"/>
          <p:nvPr/>
        </p:nvSpPr>
        <p:spPr>
          <a:xfrm>
            <a:off x="8540290" y="2369920"/>
            <a:ext cx="3536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*This step was done for the 3 other seasons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A521B6-20FC-C900-34F7-FA0CBCE3B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69" y="4745448"/>
            <a:ext cx="4173486" cy="17222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943F72-2B6F-F32D-FEC5-2206616C6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40" y="2092274"/>
            <a:ext cx="4154015" cy="16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9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61F62-0A82-3538-C0E3-4BEA84C22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7" y="136525"/>
            <a:ext cx="11123645" cy="1325563"/>
          </a:xfrm>
        </p:spPr>
        <p:txBody>
          <a:bodyPr/>
          <a:lstStyle/>
          <a:p>
            <a:r>
              <a:rPr lang="en-US" dirty="0"/>
              <a:t>Appendix D: EPA with Other Visualizations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E636C-28AC-C5FF-7E71-44EA38F19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EB717-BFD4-8A9F-2EF9-54BD231F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796" y="1462088"/>
            <a:ext cx="5591269" cy="50884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B89554-2529-7A98-A21C-48730977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61" y="1462088"/>
            <a:ext cx="4934208" cy="508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77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B1A63-992B-4DB7-97ED-ECCB8DC03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110" y="136525"/>
            <a:ext cx="10599543" cy="777875"/>
          </a:xfrm>
        </p:spPr>
        <p:txBody>
          <a:bodyPr>
            <a:normAutofit/>
          </a:bodyPr>
          <a:lstStyle/>
          <a:p>
            <a:r>
              <a:rPr lang="en-US" sz="4400" dirty="0"/>
              <a:t>Appendix D: EPA with Other Visualizations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CF0B4-769E-4C8F-346E-AE6236DB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0B0BA-6E5B-F6FA-2BA1-45435112E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409" y="1654754"/>
            <a:ext cx="4941175" cy="506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1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963436" cy="1129004"/>
          </a:xfrm>
        </p:spPr>
        <p:txBody>
          <a:bodyPr>
            <a:normAutofit/>
          </a:bodyPr>
          <a:lstStyle/>
          <a:p>
            <a:r>
              <a:rPr lang="en-US" sz="3600" dirty="0"/>
              <a:t>Appendix D: EPA with Other Visualizations</a:t>
            </a:r>
            <a:endParaRPr lang="en-CA" sz="36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2F682-CCE1-1241-BB0B-AED9A056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85C93-7799-851C-5534-FF0E53444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595" y="1492620"/>
            <a:ext cx="5777205" cy="522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28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DE12-7E95-8F8B-A3EE-F9EF6237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E: Regression model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5D50B-9365-F6B0-1E8D-D44EB6D1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1D8F1-9AFC-B753-D871-472C5F95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28" y="1600021"/>
            <a:ext cx="9624894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8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riding a bicycle on a street&#10;&#10;Description automatically generated">
            <a:extLst>
              <a:ext uri="{FF2B5EF4-FFF2-40B4-BE49-F238E27FC236}">
                <a16:creationId xmlns:a16="http://schemas.microsoft.com/office/drawing/2014/main" id="{0D92A8CF-F142-E241-7B3F-821DCD1B67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5" r="185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Methodology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Perform data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Perform data wrangling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Perform exploratory data analysis (EDA) using SQL and visualization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Perform predictive analysis using regression models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How to build the baseline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How to improve the baseline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Build a R Shiny dashboard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data sets are required to perform ESA and build our model, each with a different method of collection: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11D6C-9BE3-FBA0-7537-58DD51045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04" y="2737537"/>
            <a:ext cx="7579192" cy="330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Wrangling using </a:t>
            </a:r>
            <a:r>
              <a:rPr lang="en-US" dirty="0" err="1"/>
              <a:t>stringr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29000" y="1847850"/>
            <a:ext cx="5181600" cy="4645026"/>
          </a:xfrm>
        </p:spPr>
        <p:txBody>
          <a:bodyPr>
            <a:normAutofit fontScale="92500"/>
          </a:bodyPr>
          <a:lstStyle/>
          <a:p>
            <a:pPr marL="457200" lvl="1" indent="0" algn="ctr">
              <a:buNone/>
            </a:pPr>
            <a:r>
              <a:rPr lang="en-US" sz="3200" dirty="0"/>
              <a:t>Standardizing column names</a:t>
            </a:r>
          </a:p>
          <a:p>
            <a:pPr marL="457200" lvl="1" indent="0" algn="ctr">
              <a:buNone/>
            </a:pPr>
            <a:endParaRPr lang="en-US" sz="3200" dirty="0"/>
          </a:p>
          <a:p>
            <a:pPr marL="457200" lvl="1" indent="0" algn="ctr">
              <a:buNone/>
            </a:pPr>
            <a:endParaRPr lang="en-US" sz="3200" dirty="0"/>
          </a:p>
          <a:p>
            <a:pPr marL="457200" lvl="1" indent="0" algn="ctr">
              <a:buNone/>
            </a:pPr>
            <a:r>
              <a:rPr lang="en-US" sz="3200" dirty="0"/>
              <a:t>Removing undesired reference links in City Name and System columns</a:t>
            </a:r>
          </a:p>
          <a:p>
            <a:pPr marL="457200" lvl="1" indent="0" algn="ctr">
              <a:buNone/>
            </a:pPr>
            <a:endParaRPr lang="en-US" sz="3200" dirty="0"/>
          </a:p>
          <a:p>
            <a:pPr marL="457200" lvl="1" indent="0" algn="ctr">
              <a:buNone/>
            </a:pPr>
            <a:endParaRPr lang="en-US" sz="3200" dirty="0"/>
          </a:p>
          <a:p>
            <a:pPr marL="457200" lvl="1" indent="0" algn="ctr">
              <a:buNone/>
            </a:pPr>
            <a:r>
              <a:rPr lang="en-US" sz="3200" dirty="0"/>
              <a:t>Extracting numeric values using regex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4B182F4-CA32-EA8E-4D82-7085B3D13195}"/>
              </a:ext>
            </a:extLst>
          </p:cNvPr>
          <p:cNvSpPr/>
          <p:nvPr/>
        </p:nvSpPr>
        <p:spPr>
          <a:xfrm>
            <a:off x="5769428" y="2547386"/>
            <a:ext cx="653143" cy="6811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B5578C9-B220-E855-9623-3078533D7329}"/>
              </a:ext>
            </a:extLst>
          </p:cNvPr>
          <p:cNvSpPr/>
          <p:nvPr/>
        </p:nvSpPr>
        <p:spPr>
          <a:xfrm>
            <a:off x="5769428" y="4702498"/>
            <a:ext cx="653143" cy="6811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Wrangling using </a:t>
            </a:r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9757" y="1711324"/>
            <a:ext cx="7137919" cy="4645026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3000" dirty="0"/>
              <a:t>Detecting &amp; handling missing values in Temperature column</a:t>
            </a:r>
          </a:p>
          <a:p>
            <a:pPr marL="457200" lvl="1" indent="0" algn="ctr">
              <a:buNone/>
            </a:pPr>
            <a:endParaRPr lang="en-US" sz="3000" dirty="0"/>
          </a:p>
          <a:p>
            <a:pPr marL="457200" lvl="1" indent="0" algn="ctr">
              <a:buNone/>
            </a:pPr>
            <a:endParaRPr lang="en-US" sz="3000" dirty="0"/>
          </a:p>
          <a:p>
            <a:pPr marL="457200" lvl="1" indent="0" algn="ctr">
              <a:buNone/>
            </a:pPr>
            <a:r>
              <a:rPr lang="en-US" sz="3000" dirty="0"/>
              <a:t>Creating indicator variables for categorical variables</a:t>
            </a:r>
          </a:p>
          <a:p>
            <a:pPr marL="457200" lvl="1" indent="0" algn="ctr">
              <a:buNone/>
            </a:pPr>
            <a:endParaRPr lang="en-US" sz="3000" dirty="0"/>
          </a:p>
          <a:p>
            <a:pPr marL="457200" lvl="1" indent="0" algn="ctr">
              <a:buNone/>
            </a:pPr>
            <a:endParaRPr lang="en-US" sz="3000" dirty="0"/>
          </a:p>
          <a:p>
            <a:pPr marL="457200" lvl="1" indent="0" algn="ctr">
              <a:buNone/>
            </a:pPr>
            <a:r>
              <a:rPr lang="en-US" sz="3000" dirty="0"/>
              <a:t>Normalizing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4B182F4-CA32-EA8E-4D82-7085B3D13195}"/>
              </a:ext>
            </a:extLst>
          </p:cNvPr>
          <p:cNvSpPr/>
          <p:nvPr/>
        </p:nvSpPr>
        <p:spPr>
          <a:xfrm>
            <a:off x="5769428" y="2547386"/>
            <a:ext cx="653143" cy="6811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B5578C9-B220-E855-9623-3078533D7329}"/>
              </a:ext>
            </a:extLst>
          </p:cNvPr>
          <p:cNvSpPr/>
          <p:nvPr/>
        </p:nvSpPr>
        <p:spPr>
          <a:xfrm>
            <a:off x="5769428" y="4702498"/>
            <a:ext cx="653143" cy="68113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59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with 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6996"/>
            <a:ext cx="10515600" cy="4885030"/>
          </a:xfrm>
        </p:spPr>
        <p:txBody>
          <a:bodyPr>
            <a:normAutofit/>
          </a:bodyPr>
          <a:lstStyle/>
          <a:p>
            <a:endParaRPr lang="en-US" b="0" i="0" dirty="0">
              <a:effectLst/>
              <a:latin typeface="-apple-system"/>
            </a:endParaRPr>
          </a:p>
          <a:p>
            <a:r>
              <a:rPr lang="en-US" i="0" dirty="0">
                <a:effectLst/>
                <a:latin typeface="-apple-system"/>
              </a:rPr>
              <a:t>Using 'RODBC' library the following </a:t>
            </a:r>
            <a:r>
              <a:rPr lang="en-US" dirty="0">
                <a:latin typeface="-apple-system"/>
              </a:rPr>
              <a:t>i</a:t>
            </a:r>
            <a:r>
              <a:rPr lang="en-US" i="0" dirty="0">
                <a:effectLst/>
                <a:latin typeface="-apple-system"/>
              </a:rPr>
              <a:t>s queried and examined:</a:t>
            </a:r>
          </a:p>
          <a:p>
            <a:pPr lvl="1"/>
            <a:r>
              <a:rPr lang="en-US" i="0" dirty="0">
                <a:effectLst/>
                <a:latin typeface="-apple-system"/>
              </a:rPr>
              <a:t>Specific information related to bike-sharing systems, weather and the cities where the bike sharing systems are located</a:t>
            </a:r>
          </a:p>
          <a:p>
            <a:pPr marL="457200" lvl="1" indent="0">
              <a:buNone/>
            </a:pPr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The purpose is to execute record counts, filter data, and aggregate different tables from various datasets</a:t>
            </a:r>
          </a:p>
          <a:p>
            <a:pPr marL="0" indent="0">
              <a:buNone/>
            </a:pPr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Insights are revealed about the number of rented bikes in relation to weather conditions and locations.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f80a141d-92ca-4d3d-9308-f7e7b1d44ce8"/>
    <ds:schemaRef ds:uri="155be751-a274-42e8-93fb-f39d3b9bccc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2517</TotalTime>
  <Words>1502</Words>
  <Application>Microsoft Office PowerPoint</Application>
  <PresentationFormat>Widescreen</PresentationFormat>
  <Paragraphs>273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Wingdings</vt:lpstr>
      <vt:lpstr>Office Theme</vt:lpstr>
      <vt:lpstr>Applied Data Science with R Bikeshare Project</vt:lpstr>
      <vt:lpstr>Outline</vt:lpstr>
      <vt:lpstr>Executive Summary</vt:lpstr>
      <vt:lpstr>Introduction</vt:lpstr>
      <vt:lpstr>Methodology</vt:lpstr>
      <vt:lpstr>Data Collection</vt:lpstr>
      <vt:lpstr>Data Wrangling using stringr</vt:lpstr>
      <vt:lpstr>Data Wrangling using dplyr</vt:lpstr>
      <vt:lpstr>Exploratory Data Analysis with SQL</vt:lpstr>
      <vt:lpstr>EDA with Data Visualization</vt:lpstr>
      <vt:lpstr>Multiple Regression Analysis</vt:lpstr>
      <vt:lpstr>Build a R Shiny dashboard</vt:lpstr>
      <vt:lpstr>Results</vt:lpstr>
      <vt:lpstr>EDA with SQL</vt:lpstr>
      <vt:lpstr>Busiest Bike Rental Times</vt:lpstr>
      <vt:lpstr>Hourly Popularity and Temperature by Season</vt:lpstr>
      <vt:lpstr>Weather Seasonality</vt:lpstr>
      <vt:lpstr>Bike-sharing info in Seoul</vt:lpstr>
      <vt:lpstr>Cities Similar to Seoul</vt:lpstr>
      <vt:lpstr>EDA with Visualization</vt:lpstr>
      <vt:lpstr>Bike Rental vs. Date</vt:lpstr>
      <vt:lpstr>Bike rental vs. Datetime</vt:lpstr>
      <vt:lpstr>Rented Bike Count vs. Temperature</vt:lpstr>
      <vt:lpstr>Bike Rental Histogram</vt:lpstr>
      <vt:lpstr>Rented Bike Count by Hour grouped by Season </vt:lpstr>
      <vt:lpstr>Predictive Analysis</vt:lpstr>
      <vt:lpstr>Ranked Coefficients</vt:lpstr>
      <vt:lpstr>Model Evaluation</vt:lpstr>
      <vt:lpstr>Best Performing Model </vt:lpstr>
      <vt:lpstr>Q-Q Plot of the Best Model</vt:lpstr>
      <vt:lpstr>Dashboard</vt:lpstr>
      <vt:lpstr>Cities’ Maximum Bike Sharing Prediction</vt:lpstr>
      <vt:lpstr>New York City Bike Demand</vt:lpstr>
      <vt:lpstr>Paris Bike Demand</vt:lpstr>
      <vt:lpstr>Conclusion</vt:lpstr>
      <vt:lpstr>APPENDIX A: Data Collection</vt:lpstr>
      <vt:lpstr>APPENDIX A: Data Collection</vt:lpstr>
      <vt:lpstr>APPENDIX B: DATA WRANGLING</vt:lpstr>
      <vt:lpstr>APPENDIX B: DATA WRANGLING</vt:lpstr>
      <vt:lpstr>APPENDIX B: DATA WRANGLING</vt:lpstr>
      <vt:lpstr>APPENDIX B: DATA WRANGLING</vt:lpstr>
      <vt:lpstr>APPENDIX B: DATA WRANGLING</vt:lpstr>
      <vt:lpstr>Appendix C: EPA with SQL</vt:lpstr>
      <vt:lpstr>Appendix C: EPA with SQL</vt:lpstr>
      <vt:lpstr>Appendix D: EPA with Other Visualizations</vt:lpstr>
      <vt:lpstr>Appendix D: EPA with Other Visualizations</vt:lpstr>
      <vt:lpstr>Appendix D: EPA with Other Visualizations</vt:lpstr>
      <vt:lpstr>Appendix E: Regression model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Owen Randolph</cp:lastModifiedBy>
  <cp:revision>134</cp:revision>
  <dcterms:created xsi:type="dcterms:W3CDTF">2021-04-29T18:58:34Z</dcterms:created>
  <dcterms:modified xsi:type="dcterms:W3CDTF">2024-01-21T00:23:11Z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